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1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3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4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5.xml" ContentType="application/vnd.openxmlformats-officedocument.drawingml.chartshape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771" r:id="rId4"/>
  </p:sldMasterIdLst>
  <p:notesMasterIdLst>
    <p:notesMasterId r:id="rId14"/>
  </p:notesMasterIdLst>
  <p:handoutMasterIdLst>
    <p:handoutMasterId r:id="rId15"/>
  </p:handoutMasterIdLst>
  <p:sldIdLst>
    <p:sldId id="267" r:id="rId5"/>
    <p:sldId id="427" r:id="rId6"/>
    <p:sldId id="430" r:id="rId7"/>
    <p:sldId id="428" r:id="rId8"/>
    <p:sldId id="429" r:id="rId9"/>
    <p:sldId id="433" r:id="rId10"/>
    <p:sldId id="432" r:id="rId11"/>
    <p:sldId id="434" r:id="rId12"/>
    <p:sldId id="362" r:id="rId13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F8FB6B-6998-044F-9AB9-46FDA469579A}" name="Katharina Kiriakou" initials="KK" userId="S::katharina.kiriakou@achtung.de::8dcde921-f291-4efa-8833-5c6b65b2bbe3" providerId="AD"/>
  <p188:author id="{4DB04279-AC60-C775-76D3-08F2911F7431}" name="Penkov, Emil" initials="EP" userId="S::Emil.Penkov@kkh.de::60c57a04-a738-470f-9586-59a2b087a44c" providerId="AD"/>
  <p188:author id="{7CFBCAD6-D57E-A6EF-CE05-07078D826CE6}" name="Sommer, Lena" initials="SL" userId="S::Lena.Sommer@kkh.de::fcdc8af8-3263-4dc3-919d-28412cedd98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te Jensen" initials="Info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9"/>
    <a:srgbClr val="FEEDCB"/>
    <a:srgbClr val="CAE8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F29611-27A1-46AF-BBDE-E84369FE79CA}" v="86" dt="2026-09-26T15:36:42.0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Mittlere Formatvorlag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0753" autoAdjust="0"/>
  </p:normalViewPr>
  <p:slideViewPr>
    <p:cSldViewPr snapToGrid="0">
      <p:cViewPr varScale="1">
        <p:scale>
          <a:sx n="104" d="100"/>
          <a:sy n="104" d="100"/>
        </p:scale>
        <p:origin x="144" y="276"/>
      </p:cViewPr>
      <p:guideLst/>
    </p:cSldViewPr>
  </p:slideViewPr>
  <p:outlineViewPr>
    <p:cViewPr>
      <p:scale>
        <a:sx n="33" d="100"/>
        <a:sy n="33" d="100"/>
      </p:scale>
      <p:origin x="0" y="-225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8" d="100"/>
          <a:sy n="78" d="100"/>
        </p:scale>
        <p:origin x="396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igge, Dr. Bettina" userId="422214eb-9f3e-464e-94c3-2fad0fa6c5bb" providerId="ADAL" clId="{49060414-7815-4174-B3BA-3FDBC64781C4}"/>
    <pc:docChg chg="undo custSel modSld">
      <pc:chgData name="Prigge, Dr. Bettina" userId="422214eb-9f3e-464e-94c3-2fad0fa6c5bb" providerId="ADAL" clId="{49060414-7815-4174-B3BA-3FDBC64781C4}" dt="2026-09-26T15:36:35.722" v="10" actId="1076"/>
      <pc:docMkLst>
        <pc:docMk/>
      </pc:docMkLst>
      <pc:sldChg chg="modSp mod">
        <pc:chgData name="Prigge, Dr. Bettina" userId="422214eb-9f3e-464e-94c3-2fad0fa6c5bb" providerId="ADAL" clId="{49060414-7815-4174-B3BA-3FDBC64781C4}" dt="2026-09-26T15:28:40.820" v="3" actId="1076"/>
        <pc:sldMkLst>
          <pc:docMk/>
          <pc:sldMk cId="1129699479" sldId="427"/>
        </pc:sldMkLst>
        <pc:graphicFrameChg chg="mod">
          <ac:chgData name="Prigge, Dr. Bettina" userId="422214eb-9f3e-464e-94c3-2fad0fa6c5bb" providerId="ADAL" clId="{49060414-7815-4174-B3BA-3FDBC64781C4}" dt="2026-09-26T15:28:40.820" v="3" actId="1076"/>
          <ac:graphicFrameMkLst>
            <pc:docMk/>
            <pc:sldMk cId="1129699479" sldId="427"/>
            <ac:graphicFrameMk id="7" creationId="{EDC6D611-EAC0-3BDE-1842-14C5146B034C}"/>
          </ac:graphicFrameMkLst>
        </pc:graphicFrameChg>
      </pc:sldChg>
      <pc:sldChg chg="modSp mod">
        <pc:chgData name="Prigge, Dr. Bettina" userId="422214eb-9f3e-464e-94c3-2fad0fa6c5bb" providerId="ADAL" clId="{49060414-7815-4174-B3BA-3FDBC64781C4}" dt="2026-09-26T15:36:35.722" v="10" actId="1076"/>
        <pc:sldMkLst>
          <pc:docMk/>
          <pc:sldMk cId="3236660641" sldId="428"/>
        </pc:sldMkLst>
        <pc:spChg chg="mod">
          <ac:chgData name="Prigge, Dr. Bettina" userId="422214eb-9f3e-464e-94c3-2fad0fa6c5bb" providerId="ADAL" clId="{49060414-7815-4174-B3BA-3FDBC64781C4}" dt="2026-09-26T15:36:35.722" v="10" actId="1076"/>
          <ac:spMkLst>
            <pc:docMk/>
            <pc:sldMk cId="3236660641" sldId="428"/>
            <ac:spMk id="2" creationId="{F387A6E7-B731-9FA0-88B2-AEB277737D5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1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3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2853155165283"/>
          <c:y val="0.21362161790844847"/>
          <c:w val="0.7372908376201589"/>
          <c:h val="0.63658678161413029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7-504E-82E4-20188FB06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7-504E-82E4-20188FB061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7-504E-82E4-20188FB06132}"/>
              </c:ext>
            </c:extLst>
          </c:dPt>
          <c:cat>
            <c:strRef>
              <c:f>Tabelle1!$A$2:$A$4</c:f>
              <c:strCache>
                <c:ptCount val="3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7-504E-82E4-20188FB06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2853155165283"/>
          <c:y val="0.21362161790844847"/>
          <c:w val="0.7372908376201589"/>
          <c:h val="0.63658678161413029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7-504E-82E4-20188FB06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7-504E-82E4-20188FB061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7-504E-82E4-20188FB06132}"/>
              </c:ext>
            </c:extLst>
          </c:dPt>
          <c:cat>
            <c:strRef>
              <c:f>Tabelle1!$A$2:$A$4</c:f>
              <c:strCache>
                <c:ptCount val="3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7-504E-82E4-20188FB06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2853155165283"/>
          <c:y val="0.21362161790844847"/>
          <c:w val="0.7372908376201589"/>
          <c:h val="0.63658678161413029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7-504E-82E4-20188FB06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7-504E-82E4-20188FB061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7-504E-82E4-20188FB061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AEE-6D4C-AD85-FB58AF76B3FE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7-504E-82E4-20188FB06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2853155165283"/>
          <c:y val="0.21362161790844847"/>
          <c:w val="0.7372908376201589"/>
          <c:h val="0.63658678161413029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7-504E-82E4-20188FB06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7-504E-82E4-20188FB061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7-504E-82E4-20188FB061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AEE-6D4C-AD85-FB58AF76B3F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B91-AE4D-893E-C8D70F28DD5D}"/>
              </c:ext>
            </c:extLst>
          </c:dPt>
          <c:cat>
            <c:strRef>
              <c:f>Tabelle1!$A$2:$A$6</c:f>
              <c:strCache>
                <c:ptCount val="5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  <c:pt idx="4">
                  <c:v>5. Quartal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7-504E-82E4-20188FB06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2853155165283"/>
          <c:y val="0.21362161790844847"/>
          <c:w val="0.7372908376201589"/>
          <c:h val="0.63658678161413029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7-504E-82E4-20188FB06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7-504E-82E4-20188FB061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7-504E-82E4-20188FB061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AEE-6D4C-AD85-FB58AF76B3FE}"/>
              </c:ext>
            </c:extLst>
          </c:dPt>
          <c:cat>
            <c:strRef>
              <c:f>Tabelle1!$A$2:$A$5</c:f>
              <c:strCache>
                <c:ptCount val="4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7-504E-82E4-20188FB06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2853155165283"/>
          <c:y val="0.21362161790844847"/>
          <c:w val="0.7372908376201589"/>
          <c:h val="0.63658678161413029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7-504E-82E4-20188FB06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7-504E-82E4-20188FB061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7-504E-82E4-20188FB0613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AEE-6D4C-AD85-FB58AF76B3F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B91-AE4D-893E-C8D70F28DD5D}"/>
              </c:ext>
            </c:extLst>
          </c:dPt>
          <c:cat>
            <c:strRef>
              <c:f>Tabelle1!$A$2:$A$6</c:f>
              <c:strCache>
                <c:ptCount val="5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  <c:pt idx="3">
                  <c:v>4. Quartal</c:v>
                </c:pt>
                <c:pt idx="4">
                  <c:v>5. Quartal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7-504E-82E4-20188FB06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82853155165283"/>
          <c:y val="0.21362161790844847"/>
          <c:w val="0.7372908376201589"/>
          <c:h val="0.63658678161413029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777-504E-82E4-20188FB0613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777-504E-82E4-20188FB0613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777-504E-82E4-20188FB06132}"/>
              </c:ext>
            </c:extLst>
          </c:dPt>
          <c:cat>
            <c:strRef>
              <c:f>Tabelle1!$A$2:$A$4</c:f>
              <c:strCache>
                <c:ptCount val="3"/>
                <c:pt idx="0">
                  <c:v>1. Quartal</c:v>
                </c:pt>
                <c:pt idx="1">
                  <c:v>2. Quartal</c:v>
                </c:pt>
                <c:pt idx="2">
                  <c:v>3. Quartal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77-504E-82E4-20188FB06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815783873387"/>
          <c:y val="0"/>
          <c:w val="0.79944194173452354"/>
          <c:h val="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rgbClr val="00A8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6E-4A81-9B94-E23FFB415C6C}"/>
              </c:ext>
            </c:extLst>
          </c:dPt>
          <c:dPt>
            <c:idx val="6"/>
            <c:invertIfNegative val="0"/>
            <c:bubble3D val="0"/>
            <c:spPr>
              <a:solidFill>
                <a:srgbClr val="EB5E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EC6E-4A81-9B94-E23FFB415C6C}"/>
              </c:ext>
            </c:extLst>
          </c:dPt>
          <c:dPt>
            <c:idx val="11"/>
            <c:invertIfNegative val="0"/>
            <c:bubble3D val="0"/>
            <c:spPr>
              <a:solidFill>
                <a:srgbClr val="00A88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0A6-43E7-9FA5-FDD2F30A19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Tabelle1!$A$2:$A$17</c:f>
              <c:strCache>
                <c:ptCount val="16"/>
                <c:pt idx="0">
                  <c:v>Thüringen</c:v>
                </c:pt>
                <c:pt idx="1">
                  <c:v>Schleswig-Holstein</c:v>
                </c:pt>
                <c:pt idx="2">
                  <c:v>Sachsen-Anhalt</c:v>
                </c:pt>
                <c:pt idx="3">
                  <c:v>Sachsen</c:v>
                </c:pt>
                <c:pt idx="4">
                  <c:v>Saarland</c:v>
                </c:pt>
                <c:pt idx="5">
                  <c:v>Rheinland-Pfalz</c:v>
                </c:pt>
                <c:pt idx="6">
                  <c:v>Nordrhein-Westfalen</c:v>
                </c:pt>
                <c:pt idx="7">
                  <c:v>Niedersachsen</c:v>
                </c:pt>
                <c:pt idx="8">
                  <c:v>Mecklenburg-Vorpommern</c:v>
                </c:pt>
                <c:pt idx="9">
                  <c:v>Hessen</c:v>
                </c:pt>
                <c:pt idx="10">
                  <c:v>Hamburg</c:v>
                </c:pt>
                <c:pt idx="11">
                  <c:v>Bremen</c:v>
                </c:pt>
                <c:pt idx="12">
                  <c:v>Brandenburg</c:v>
                </c:pt>
                <c:pt idx="13">
                  <c:v>Berlin</c:v>
                </c:pt>
                <c:pt idx="14">
                  <c:v>Bayern</c:v>
                </c:pt>
                <c:pt idx="15">
                  <c:v>Baden-Württemberg</c:v>
                </c:pt>
              </c:strCache>
            </c:strRef>
          </c:cat>
          <c:val>
            <c:numRef>
              <c:f>Tabelle1!$B$2:$B$17</c:f>
              <c:numCache>
                <c:formatCode>General</c:formatCode>
                <c:ptCount val="16"/>
                <c:pt idx="0">
                  <c:v>55</c:v>
                </c:pt>
                <c:pt idx="1">
                  <c:v>35</c:v>
                </c:pt>
                <c:pt idx="2">
                  <c:v>34</c:v>
                </c:pt>
                <c:pt idx="3">
                  <c:v>38</c:v>
                </c:pt>
                <c:pt idx="4">
                  <c:v>7</c:v>
                </c:pt>
                <c:pt idx="5">
                  <c:v>14</c:v>
                </c:pt>
                <c:pt idx="6">
                  <c:v>165</c:v>
                </c:pt>
                <c:pt idx="7">
                  <c:v>41</c:v>
                </c:pt>
                <c:pt idx="8">
                  <c:v>12</c:v>
                </c:pt>
                <c:pt idx="9">
                  <c:v>15</c:v>
                </c:pt>
                <c:pt idx="10">
                  <c:v>17</c:v>
                </c:pt>
                <c:pt idx="11">
                  <c:v>7</c:v>
                </c:pt>
                <c:pt idx="12">
                  <c:v>20</c:v>
                </c:pt>
                <c:pt idx="13">
                  <c:v>25</c:v>
                </c:pt>
                <c:pt idx="14">
                  <c:v>76</c:v>
                </c:pt>
                <c:pt idx="15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B-4C53-B590-3E9D0F8C090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Tabelle1!$A$2:$A$17</c:f>
              <c:strCache>
                <c:ptCount val="16"/>
                <c:pt idx="0">
                  <c:v>Thüringen</c:v>
                </c:pt>
                <c:pt idx="1">
                  <c:v>Schleswig-Holstein</c:v>
                </c:pt>
                <c:pt idx="2">
                  <c:v>Sachsen-Anhalt</c:v>
                </c:pt>
                <c:pt idx="3">
                  <c:v>Sachsen</c:v>
                </c:pt>
                <c:pt idx="4">
                  <c:v>Saarland</c:v>
                </c:pt>
                <c:pt idx="5">
                  <c:v>Rheinland-Pfalz</c:v>
                </c:pt>
                <c:pt idx="6">
                  <c:v>Nordrhein-Westfalen</c:v>
                </c:pt>
                <c:pt idx="7">
                  <c:v>Niedersachsen</c:v>
                </c:pt>
                <c:pt idx="8">
                  <c:v>Mecklenburg-Vorpommern</c:v>
                </c:pt>
                <c:pt idx="9">
                  <c:v>Hessen</c:v>
                </c:pt>
                <c:pt idx="10">
                  <c:v>Hamburg</c:v>
                </c:pt>
                <c:pt idx="11">
                  <c:v>Bremen</c:v>
                </c:pt>
                <c:pt idx="12">
                  <c:v>Brandenburg</c:v>
                </c:pt>
                <c:pt idx="13">
                  <c:v>Berlin</c:v>
                </c:pt>
                <c:pt idx="14">
                  <c:v>Bayern</c:v>
                </c:pt>
                <c:pt idx="15">
                  <c:v>Baden-Württemberg</c:v>
                </c:pt>
              </c:strCache>
            </c:strRef>
          </c:cat>
          <c:val>
            <c:numRef>
              <c:f>Tabelle1!$C$2:$C$17</c:f>
            </c:numRef>
          </c:val>
          <c:extLst>
            <c:ext xmlns:c16="http://schemas.microsoft.com/office/drawing/2014/chart" uri="{C3380CC4-5D6E-409C-BE32-E72D297353CC}">
              <c16:uniqueId val="{00000001-9B3B-4C53-B590-3E9D0F8C0902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Tabelle1!$A$2:$A$17</c:f>
              <c:strCache>
                <c:ptCount val="16"/>
                <c:pt idx="0">
                  <c:v>Thüringen</c:v>
                </c:pt>
                <c:pt idx="1">
                  <c:v>Schleswig-Holstein</c:v>
                </c:pt>
                <c:pt idx="2">
                  <c:v>Sachsen-Anhalt</c:v>
                </c:pt>
                <c:pt idx="3">
                  <c:v>Sachsen</c:v>
                </c:pt>
                <c:pt idx="4">
                  <c:v>Saarland</c:v>
                </c:pt>
                <c:pt idx="5">
                  <c:v>Rheinland-Pfalz</c:v>
                </c:pt>
                <c:pt idx="6">
                  <c:v>Nordrhein-Westfalen</c:v>
                </c:pt>
                <c:pt idx="7">
                  <c:v>Niedersachsen</c:v>
                </c:pt>
                <c:pt idx="8">
                  <c:v>Mecklenburg-Vorpommern</c:v>
                </c:pt>
                <c:pt idx="9">
                  <c:v>Hessen</c:v>
                </c:pt>
                <c:pt idx="10">
                  <c:v>Hamburg</c:v>
                </c:pt>
                <c:pt idx="11">
                  <c:v>Bremen</c:v>
                </c:pt>
                <c:pt idx="12">
                  <c:v>Brandenburg</c:v>
                </c:pt>
                <c:pt idx="13">
                  <c:v>Berlin</c:v>
                </c:pt>
                <c:pt idx="14">
                  <c:v>Bayern</c:v>
                </c:pt>
                <c:pt idx="15">
                  <c:v>Baden-Württemberg</c:v>
                </c:pt>
              </c:strCache>
            </c:strRef>
          </c:cat>
          <c:val>
            <c:numRef>
              <c:f>Tabelle1!$D$2:$D$17</c:f>
            </c:numRef>
          </c:val>
          <c:extLst>
            <c:ext xmlns:c16="http://schemas.microsoft.com/office/drawing/2014/chart" uri="{C3380CC4-5D6E-409C-BE32-E72D297353CC}">
              <c16:uniqueId val="{00000002-9B3B-4C53-B590-3E9D0F8C09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800155240"/>
        <c:axId val="800157040"/>
      </c:barChart>
      <c:catAx>
        <c:axId val="800155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00157040"/>
        <c:crosses val="autoZero"/>
        <c:auto val="1"/>
        <c:lblAlgn val="ctr"/>
        <c:lblOffset val="100"/>
        <c:noMultiLvlLbl val="0"/>
      </c:catAx>
      <c:valAx>
        <c:axId val="800157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800155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41281140999242"/>
          <c:y val="1.8785366599275453E-2"/>
          <c:w val="0.80519671362505763"/>
          <c:h val="0.9195461572037951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5E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495-4DF5-BCCE-A905C9EF3D6D}"/>
              </c:ext>
            </c:extLst>
          </c:dPt>
          <c:dPt>
            <c:idx val="1"/>
            <c:invertIfNegative val="0"/>
            <c:bubble3D val="0"/>
            <c:spPr>
              <a:solidFill>
                <a:srgbClr val="FFA09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95-4DF5-BCCE-A905C9EF3D6D}"/>
              </c:ext>
            </c:extLst>
          </c:dPt>
          <c:dLbls>
            <c:dLbl>
              <c:idx val="6"/>
              <c:layout>
                <c:manualLayout>
                  <c:x val="-2.2525696365496626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19-4E0C-A887-997AD048A3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Tabelle1!$A$2:$A$8</c:f>
              <c:strCache>
                <c:ptCount val="7"/>
                <c:pt idx="0">
                  <c:v>Arzneimittel</c:v>
                </c:pt>
                <c:pt idx="1">
                  <c:v>Häusliche Krankenpflege/
Pflegeversicherung</c:v>
                </c:pt>
                <c:pt idx="2">
                  <c:v>Fahrkosten</c:v>
                </c:pt>
                <c:pt idx="3">
                  <c:v>Orthopädietechnik/
Sanitätshäuser</c:v>
                </c:pt>
                <c:pt idx="4">
                  <c:v>Krankengymnasten/
Physiotherapeuten</c:v>
                </c:pt>
                <c:pt idx="5">
                  <c:v>Ergotherapie</c:v>
                </c:pt>
                <c:pt idx="6">
                  <c:v>Zahnärztliche Leistung</c:v>
                </c:pt>
              </c:strCache>
            </c:strRef>
          </c:cat>
          <c:val>
            <c:numRef>
              <c:f>Tabelle1!$B$2:$B$8</c:f>
              <c:numCache>
                <c:formatCode>"€"#,##0_);[Red]\("€"#,##0\)</c:formatCode>
                <c:ptCount val="7"/>
                <c:pt idx="0">
                  <c:v>875615</c:v>
                </c:pt>
                <c:pt idx="1">
                  <c:v>844411</c:v>
                </c:pt>
                <c:pt idx="2">
                  <c:v>381272</c:v>
                </c:pt>
                <c:pt idx="3">
                  <c:v>241100</c:v>
                </c:pt>
                <c:pt idx="4">
                  <c:v>166585</c:v>
                </c:pt>
                <c:pt idx="5">
                  <c:v>60357</c:v>
                </c:pt>
                <c:pt idx="6">
                  <c:v>14997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4B-442B-9BEF-A8018CB9DD5B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Tabelle1!$A$2:$A$8</c:f>
              <c:strCache>
                <c:ptCount val="7"/>
                <c:pt idx="0">
                  <c:v>Arzneimittel</c:v>
                </c:pt>
                <c:pt idx="1">
                  <c:v>Häusliche Krankenpflege/
Pflegeversicherung</c:v>
                </c:pt>
                <c:pt idx="2">
                  <c:v>Fahrkosten</c:v>
                </c:pt>
                <c:pt idx="3">
                  <c:v>Orthopädietechnik/
Sanitätshäuser</c:v>
                </c:pt>
                <c:pt idx="4">
                  <c:v>Krankengymnasten/
Physiotherapeuten</c:v>
                </c:pt>
                <c:pt idx="5">
                  <c:v>Ergotherapie</c:v>
                </c:pt>
                <c:pt idx="6">
                  <c:v>Zahnärztliche Leistung</c:v>
                </c:pt>
              </c:strCache>
            </c:strRef>
          </c:cat>
          <c:val>
            <c:numRef>
              <c:f>Tabelle1!$C$2:$C$8</c:f>
            </c:numRef>
          </c:val>
          <c:extLst>
            <c:ext xmlns:c16="http://schemas.microsoft.com/office/drawing/2014/chart" uri="{C3380CC4-5D6E-409C-BE32-E72D297353CC}">
              <c16:uniqueId val="{00000001-E04B-442B-9BEF-A8018CB9DD5B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Tabelle1!$A$2:$A$8</c:f>
              <c:strCache>
                <c:ptCount val="7"/>
                <c:pt idx="0">
                  <c:v>Arzneimittel</c:v>
                </c:pt>
                <c:pt idx="1">
                  <c:v>Häusliche Krankenpflege/
Pflegeversicherung</c:v>
                </c:pt>
                <c:pt idx="2">
                  <c:v>Fahrkosten</c:v>
                </c:pt>
                <c:pt idx="3">
                  <c:v>Orthopädietechnik/
Sanitätshäuser</c:v>
                </c:pt>
                <c:pt idx="4">
                  <c:v>Krankengymnasten/
Physiotherapeuten</c:v>
                </c:pt>
                <c:pt idx="5">
                  <c:v>Ergotherapie</c:v>
                </c:pt>
                <c:pt idx="6">
                  <c:v>Zahnärztliche Leistung</c:v>
                </c:pt>
              </c:strCache>
            </c:strRef>
          </c:cat>
          <c:val>
            <c:numRef>
              <c:f>Tabelle1!$D$2:$D$8</c:f>
            </c:numRef>
          </c:val>
          <c:extLst>
            <c:ext xmlns:c16="http://schemas.microsoft.com/office/drawing/2014/chart" uri="{C3380CC4-5D6E-409C-BE32-E72D297353CC}">
              <c16:uniqueId val="{00000002-E04B-442B-9BEF-A8018CB9DD5B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Tabelle1!$A$2:$A$8</c:f>
              <c:strCache>
                <c:ptCount val="7"/>
                <c:pt idx="0">
                  <c:v>Arzneimittel</c:v>
                </c:pt>
                <c:pt idx="1">
                  <c:v>Häusliche Krankenpflege/
Pflegeversicherung</c:v>
                </c:pt>
                <c:pt idx="2">
                  <c:v>Fahrkosten</c:v>
                </c:pt>
                <c:pt idx="3">
                  <c:v>Orthopädietechnik/
Sanitätshäuser</c:v>
                </c:pt>
                <c:pt idx="4">
                  <c:v>Krankengymnasten/
Physiotherapeuten</c:v>
                </c:pt>
                <c:pt idx="5">
                  <c:v>Ergotherapie</c:v>
                </c:pt>
                <c:pt idx="6">
                  <c:v>Zahnärztliche Leistung</c:v>
                </c:pt>
              </c:strCache>
            </c:strRef>
          </c:cat>
          <c:val>
            <c:numRef>
              <c:f>Tabelle1!$E$2:$E$8</c:f>
            </c:numRef>
          </c:val>
          <c:extLst>
            <c:ext xmlns:c16="http://schemas.microsoft.com/office/drawing/2014/chart" uri="{C3380CC4-5D6E-409C-BE32-E72D297353CC}">
              <c16:uniqueId val="{00000005-A119-4E0C-A887-997AD048A3C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910611672"/>
        <c:axId val="910609872"/>
      </c:barChart>
      <c:catAx>
        <c:axId val="91061167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910609872"/>
        <c:crosses val="autoZero"/>
        <c:auto val="1"/>
        <c:lblAlgn val="ctr"/>
        <c:lblOffset val="100"/>
        <c:noMultiLvlLbl val="0"/>
      </c:catAx>
      <c:valAx>
        <c:axId val="910609872"/>
        <c:scaling>
          <c:orientation val="minMax"/>
        </c:scaling>
        <c:delete val="1"/>
        <c:axPos val="t"/>
        <c:numFmt formatCode="&quot;€&quot;#,##0_);[Red]\(&quot;€&quot;#,##0\)" sourceLinked="1"/>
        <c:majorTickMark val="out"/>
        <c:minorTickMark val="none"/>
        <c:tickLblPos val="nextTo"/>
        <c:crossAx val="910611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54078993803842"/>
          <c:y val="2.7118064731609319E-2"/>
          <c:w val="0.77445088259729944"/>
          <c:h val="0.9375266098602292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 1</c:v>
                </c:pt>
              </c:strCache>
            </c:strRef>
          </c:tx>
          <c:spPr>
            <a:solidFill>
              <a:srgbClr val="0A1E4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5E5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AF8-40FB-B51B-23C9AF8AE0AB}"/>
              </c:ext>
            </c:extLst>
          </c:dPt>
          <c:dPt>
            <c:idx val="1"/>
            <c:invertIfNegative val="0"/>
            <c:bubble3D val="0"/>
            <c:spPr>
              <a:solidFill>
                <a:srgbClr val="0A1E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AF8-40FB-B51B-23C9AF8AE0A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Tabelle1!$A$2:$A$8</c:f>
              <c:strCache>
                <c:ptCount val="7"/>
                <c:pt idx="0">
                  <c:v>Ambulante Pflegedienste/
Außerklinische Intensivpflege</c:v>
                </c:pt>
                <c:pt idx="1">
                  <c:v>Krankengymnasten/
Physiotherapeuten</c:v>
                </c:pt>
                <c:pt idx="2">
                  <c:v>Apotheker</c:v>
                </c:pt>
                <c:pt idx="3">
                  <c:v>Ärzte</c:v>
                </c:pt>
                <c:pt idx="4">
                  <c:v>Transportunternehmen</c:v>
                </c:pt>
                <c:pt idx="5">
                  <c:v>Orthopädietechnik/
Sanitätshäuser</c:v>
                </c:pt>
                <c:pt idx="6">
                  <c:v>Ergotherapeuten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395</c:v>
                </c:pt>
                <c:pt idx="1">
                  <c:v>65</c:v>
                </c:pt>
                <c:pt idx="2">
                  <c:v>25</c:v>
                </c:pt>
                <c:pt idx="3">
                  <c:v>20</c:v>
                </c:pt>
                <c:pt idx="4">
                  <c:v>20</c:v>
                </c:pt>
                <c:pt idx="5">
                  <c:v>10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F1-4BB9-8A33-9A40CEC529F2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Datenreihe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Ambulante Pflegedienste/
Außerklinische Intensivpflege</c:v>
                </c:pt>
                <c:pt idx="1">
                  <c:v>Krankengymnasten/
Physiotherapeuten</c:v>
                </c:pt>
                <c:pt idx="2">
                  <c:v>Apotheker</c:v>
                </c:pt>
                <c:pt idx="3">
                  <c:v>Ärzte</c:v>
                </c:pt>
                <c:pt idx="4">
                  <c:v>Transportunternehmen</c:v>
                </c:pt>
                <c:pt idx="5">
                  <c:v>Orthopädietechnik/
Sanitätshäuser</c:v>
                </c:pt>
                <c:pt idx="6">
                  <c:v>Ergotherapeuten</c:v>
                </c:pt>
              </c:strCache>
            </c:strRef>
          </c:cat>
          <c:val>
            <c:numRef>
              <c:f>Tabelle1!$C$2:$C$8</c:f>
            </c:numRef>
          </c:val>
          <c:extLst>
            <c:ext xmlns:c16="http://schemas.microsoft.com/office/drawing/2014/chart" uri="{C3380CC4-5D6E-409C-BE32-E72D297353CC}">
              <c16:uniqueId val="{00000001-74F1-4BB9-8A33-9A40CEC529F2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Datenreihe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Tabelle1!$A$2:$A$8</c:f>
              <c:strCache>
                <c:ptCount val="7"/>
                <c:pt idx="0">
                  <c:v>Ambulante Pflegedienste/
Außerklinische Intensivpflege</c:v>
                </c:pt>
                <c:pt idx="1">
                  <c:v>Krankengymnasten/
Physiotherapeuten</c:v>
                </c:pt>
                <c:pt idx="2">
                  <c:v>Apotheker</c:v>
                </c:pt>
                <c:pt idx="3">
                  <c:v>Ärzte</c:v>
                </c:pt>
                <c:pt idx="4">
                  <c:v>Transportunternehmen</c:v>
                </c:pt>
                <c:pt idx="5">
                  <c:v>Orthopädietechnik/
Sanitätshäuser</c:v>
                </c:pt>
                <c:pt idx="6">
                  <c:v>Ergotherapeuten</c:v>
                </c:pt>
              </c:strCache>
            </c:strRef>
          </c:cat>
          <c:val>
            <c:numRef>
              <c:f>Tabelle1!$D$2:$D$8</c:f>
            </c:numRef>
          </c:val>
          <c:extLst>
            <c:ext xmlns:c16="http://schemas.microsoft.com/office/drawing/2014/chart" uri="{C3380CC4-5D6E-409C-BE32-E72D297353CC}">
              <c16:uniqueId val="{00000002-74F1-4BB9-8A33-9A40CEC52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31421792"/>
        <c:axId val="831430432"/>
      </c:barChart>
      <c:catAx>
        <c:axId val="83142179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1430432"/>
        <c:crosses val="autoZero"/>
        <c:auto val="1"/>
        <c:lblAlgn val="ctr"/>
        <c:lblOffset val="100"/>
        <c:noMultiLvlLbl val="0"/>
      </c:catAx>
      <c:valAx>
        <c:axId val="83143043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83142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730040227158806"/>
          <c:y val="7.9629777309334848E-2"/>
          <c:w val="0.78269959772841191"/>
          <c:h val="0.9203702226906651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spPr>
            <a:solidFill>
              <a:srgbClr val="0A1E49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EB5E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F3-428D-AAE0-E7D15FA4960F}"/>
              </c:ext>
            </c:extLst>
          </c:dPt>
          <c:dPt>
            <c:idx val="1"/>
            <c:invertIfNegative val="0"/>
            <c:bubble3D val="0"/>
            <c:spPr>
              <a:solidFill>
                <a:srgbClr val="FFA09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25-4A98-8028-E3A59DBB8477}"/>
              </c:ext>
            </c:extLst>
          </c:dPt>
          <c:dPt>
            <c:idx val="2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25-4A98-8028-E3A59DBB8477}"/>
              </c:ext>
            </c:extLst>
          </c:dPt>
          <c:dPt>
            <c:idx val="3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25-4A98-8028-E3A59DBB8477}"/>
              </c:ext>
            </c:extLst>
          </c:dPt>
          <c:dPt>
            <c:idx val="4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025-4A98-8028-E3A59DBB8477}"/>
              </c:ext>
            </c:extLst>
          </c:dPt>
          <c:dPt>
            <c:idx val="5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025-4A98-8028-E3A59DBB8477}"/>
              </c:ext>
            </c:extLst>
          </c:dPt>
          <c:dPt>
            <c:idx val="6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025-4A98-8028-E3A59DBB8477}"/>
              </c:ext>
            </c:extLst>
          </c:dPt>
          <c:dPt>
            <c:idx val="7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025-4A98-8028-E3A59DBB8477}"/>
              </c:ext>
            </c:extLst>
          </c:dPt>
          <c:dPt>
            <c:idx val="8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9A9-4529-8994-8A9D9155F0B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Tabelle1!$A$2:$A$10</c:f>
              <c:strCache>
                <c:ptCount val="9"/>
                <c:pt idx="0">
                  <c:v>Abrechnung nicht 
erbrachter Leistungen</c:v>
                </c:pt>
                <c:pt idx="1">
                  <c:v>Einsatz unqualifizierten Personals</c:v>
                </c:pt>
                <c:pt idx="2">
                  <c:v>Abrechnung ohne Zulassung/
Genehmigung/Erlaubnis</c:v>
                </c:pt>
                <c:pt idx="3">
                  <c:v>Abrechnung höherwertiger
Leistungen als erbracht</c:v>
                </c:pt>
                <c:pt idx="4">
                  <c:v>Erschleichen von Leistungen </c:v>
                </c:pt>
                <c:pt idx="5">
                  <c:v>Unzulässige Zusammenarbeit</c:v>
                </c:pt>
                <c:pt idx="6">
                  <c:v>Unbefugter Handel 
mit Arzneimitteln</c:v>
                </c:pt>
                <c:pt idx="7">
                  <c:v>Abrechnung aufgrund 
gefälschter Rezepte</c:v>
                </c:pt>
                <c:pt idx="8">
                  <c:v>Abrechnung anderer als 
der erbrachten Leistungen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215</c:v>
                </c:pt>
                <c:pt idx="1">
                  <c:v>192</c:v>
                </c:pt>
                <c:pt idx="2">
                  <c:v>77</c:v>
                </c:pt>
                <c:pt idx="3">
                  <c:v>34</c:v>
                </c:pt>
                <c:pt idx="4">
                  <c:v>32</c:v>
                </c:pt>
                <c:pt idx="5">
                  <c:v>12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3-428D-AAE0-E7D15FA49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089119504"/>
        <c:axId val="1089119144"/>
      </c:barChart>
      <c:valAx>
        <c:axId val="108911914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1089119504"/>
        <c:crosses val="autoZero"/>
        <c:crossBetween val="between"/>
      </c:valAx>
      <c:catAx>
        <c:axId val="108911950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0891191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24805136573753"/>
          <c:y val="9.4585035260535563E-2"/>
          <c:w val="0.36435186562443211"/>
          <c:h val="0.9045285018398832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2026</c:v>
                </c:pt>
              </c:strCache>
            </c:strRef>
          </c:tx>
          <c:dPt>
            <c:idx val="0"/>
            <c:bubble3D val="0"/>
            <c:spPr>
              <a:solidFill>
                <a:srgbClr val="EB5E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F3-428D-AAE0-E7D15FA496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25-4A98-8028-E3A59DBB8477}"/>
              </c:ext>
            </c:extLst>
          </c:dPt>
          <c:dPt>
            <c:idx val="2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25-4A98-8028-E3A59DBB8477}"/>
              </c:ext>
            </c:extLst>
          </c:dPt>
          <c:dPt>
            <c:idx val="3"/>
            <c:bubble3D val="0"/>
            <c:spPr>
              <a:solidFill>
                <a:srgbClr val="9DA5B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25-4A98-8028-E3A59DBB8477}"/>
              </c:ext>
            </c:extLst>
          </c:dPt>
          <c:dLbls>
            <c:dLbl>
              <c:idx val="0"/>
              <c:layout>
                <c:manualLayout>
                  <c:x val="-3.4139405619507457E-2"/>
                  <c:y val="0.115829669212531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F3-428D-AAE0-E7D15FA4960F}"/>
                </c:ext>
              </c:extLst>
            </c:dLbl>
            <c:dLbl>
              <c:idx val="1"/>
              <c:layout>
                <c:manualLayout>
                  <c:x val="-2.2759603746338301E-3"/>
                  <c:y val="-6.215250543111460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25-4A98-8028-E3A59DBB8477}"/>
                </c:ext>
              </c:extLst>
            </c:dLbl>
            <c:dLbl>
              <c:idx val="2"/>
              <c:layout>
                <c:manualLayout>
                  <c:x val="5.0071128241944221E-2"/>
                  <c:y val="5.65022776646495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025-4A98-8028-E3A59DBB8477}"/>
                </c:ext>
              </c:extLst>
            </c:dLbl>
            <c:dLbl>
              <c:idx val="3"/>
              <c:layout>
                <c:manualLayout>
                  <c:x val="2.2759603746338301E-3"/>
                  <c:y val="1.69506832993948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025-4A98-8028-E3A59DBB84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sehr anfällig</c:v>
                </c:pt>
                <c:pt idx="1">
                  <c:v>anfällig</c:v>
                </c:pt>
                <c:pt idx="2">
                  <c:v>weniger anfällig</c:v>
                </c:pt>
                <c:pt idx="3">
                  <c:v>überhaupt nicht anfällig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0.22</c:v>
                </c:pt>
                <c:pt idx="1">
                  <c:v>0.43</c:v>
                </c:pt>
                <c:pt idx="2">
                  <c:v>0.28999999999999998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3-428D-AAE0-E7D15FA49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262032213978985"/>
          <c:y val="0.24364916623548458"/>
          <c:w val="0.17523819627810586"/>
          <c:h val="0.264091645804572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261786295741422"/>
          <c:y val="5.3361556465284933E-2"/>
          <c:w val="0.68451671653748969"/>
          <c:h val="0.8426055766306994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0A1E49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F3-428D-AAE0-E7D15FA4960F}"/>
              </c:ext>
            </c:extLst>
          </c:dPt>
          <c:dPt>
            <c:idx val="1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25-4A98-8028-E3A59DBB8477}"/>
              </c:ext>
            </c:extLst>
          </c:dPt>
          <c:dPt>
            <c:idx val="2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025-4A98-8028-E3A59DBB8477}"/>
              </c:ext>
            </c:extLst>
          </c:dPt>
          <c:dPt>
            <c:idx val="3"/>
            <c:invertIfNegative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025-4A98-8028-E3A59DBB8477}"/>
              </c:ext>
            </c:extLst>
          </c:dPt>
          <c:dPt>
            <c:idx val="7"/>
            <c:invertIfNegative val="0"/>
            <c:bubble3D val="0"/>
            <c:spPr>
              <a:solidFill>
                <a:srgbClr val="EB5E5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5F5-46AF-A830-4A98BA5D75F8}"/>
              </c:ext>
            </c:extLst>
          </c:dPt>
          <c:dPt>
            <c:idx val="8"/>
            <c:invertIfNegative val="0"/>
            <c:bubble3D val="0"/>
            <c:spPr>
              <a:solidFill>
                <a:srgbClr val="00A88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5F5-46AF-A830-4A98BA5D75F8}"/>
              </c:ext>
            </c:extLst>
          </c:dPt>
          <c:dLbls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5F5-46AF-A830-4A98BA5D75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Tabelle1!$A$2:$A$10</c:f>
              <c:strCache>
                <c:ptCount val="9"/>
                <c:pt idx="0">
                  <c:v>Trotz Pflegestufe keine entsprechende 
Versorgung duch Pflegepersonal</c:v>
                </c:pt>
                <c:pt idx="1">
                  <c:v>Überweisung von einem Facharzt an
ein bestimmtes Krankenhaus</c:v>
                </c:pt>
                <c:pt idx="2">
                  <c:v>Vermittlung eines Facharztes an eine ganz bestimmte Physio- oder Ergotherapie-Praxis</c:v>
                </c:pt>
                <c:pt idx="3">
                  <c:v>Vermittlung eines Facharztes an ein ganz bestimmtes Sanitätshaus</c:v>
                </c:pt>
                <c:pt idx="4">
                  <c:v>Direkt in einer Arztpraxis Bandagen für den Rücken oder die Knie erhalten</c:v>
                </c:pt>
                <c:pt idx="5">
                  <c:v>Vermittlung eines Hals-Nasen-Ohren-Arztes an einen ganz bestimmten Hörakustiker</c:v>
                </c:pt>
                <c:pt idx="7">
                  <c:v>Mindestens eine dieser vier 
Situationen wahrgenommen</c:v>
                </c:pt>
                <c:pt idx="8">
                  <c:v>spontan: nichts davon</c:v>
                </c:pt>
              </c:strCache>
            </c:strRef>
          </c:cat>
          <c:val>
            <c:numRef>
              <c:f>Tabelle1!$B$2:$B$10</c:f>
              <c:numCache>
                <c:formatCode>0%</c:formatCode>
                <c:ptCount val="9"/>
                <c:pt idx="0">
                  <c:v>0.36</c:v>
                </c:pt>
                <c:pt idx="1">
                  <c:v>0.26</c:v>
                </c:pt>
                <c:pt idx="2">
                  <c:v>0.23</c:v>
                </c:pt>
                <c:pt idx="3">
                  <c:v>0.21</c:v>
                </c:pt>
                <c:pt idx="4">
                  <c:v>0.18</c:v>
                </c:pt>
                <c:pt idx="5">
                  <c:v>0.05</c:v>
                </c:pt>
                <c:pt idx="7">
                  <c:v>0.67</c:v>
                </c:pt>
                <c:pt idx="8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3-428D-AAE0-E7D15FA49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536875912"/>
        <c:axId val="536877712"/>
      </c:barChart>
      <c:valAx>
        <c:axId val="536877712"/>
        <c:scaling>
          <c:orientation val="minMax"/>
        </c:scaling>
        <c:delete val="1"/>
        <c:axPos val="t"/>
        <c:numFmt formatCode="0%" sourceLinked="1"/>
        <c:majorTickMark val="out"/>
        <c:minorTickMark val="none"/>
        <c:tickLblPos val="nextTo"/>
        <c:crossAx val="536875912"/>
        <c:crosses val="autoZero"/>
        <c:crossBetween val="between"/>
      </c:valAx>
      <c:catAx>
        <c:axId val="536875912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5368777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79997211500516"/>
          <c:y val="0.103060376910233"/>
          <c:w val="0.36093792506248135"/>
          <c:h val="0.89605316019018566"/>
        </c:manualLayout>
      </c:layout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2026</c:v>
                </c:pt>
              </c:strCache>
            </c:strRef>
          </c:tx>
          <c:dPt>
            <c:idx val="0"/>
            <c:bubble3D val="0"/>
            <c:spPr>
              <a:solidFill>
                <a:srgbClr val="0A1E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DF3-428D-AAE0-E7D15FA496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025-4A98-8028-E3A59DBB8477}"/>
              </c:ext>
            </c:extLst>
          </c:dPt>
          <c:dLbls>
            <c:dLbl>
              <c:idx val="0"/>
              <c:layout>
                <c:manualLayout>
                  <c:x val="-3.4139405619507457E-2"/>
                  <c:y val="0.1158296692125317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F3-428D-AAE0-E7D15FA4960F}"/>
                </c:ext>
              </c:extLst>
            </c:dLbl>
            <c:dLbl>
              <c:idx val="1"/>
              <c:layout>
                <c:manualLayout>
                  <c:x val="3.6415365994141281E-2"/>
                  <c:y val="-0.1045292136796018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025-4A98-8028-E3A59DBB84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Tabelle1!$A$2:$A$3</c:f>
              <c:strCache>
                <c:ptCount val="2"/>
                <c:pt idx="0">
                  <c:v>Ja</c:v>
                </c:pt>
                <c:pt idx="1">
                  <c:v>Nein</c:v>
                </c:pt>
              </c:strCache>
            </c:strRef>
          </c:cat>
          <c:val>
            <c:numRef>
              <c:f>Tabelle1!$B$2:$B$3</c:f>
              <c:numCache>
                <c:formatCode>0%</c:formatCode>
                <c:ptCount val="2"/>
                <c:pt idx="0">
                  <c:v>0.26</c:v>
                </c:pt>
                <c:pt idx="1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3-428D-AAE0-E7D15FA496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344361765156005"/>
          <c:y val="0.2153980274031598"/>
          <c:w val="0.1524785925317676"/>
          <c:h val="0.264091645804572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0.74131</cdr:x>
      <cdr:y>0.77447</cdr:y>
    </cdr:from>
    <cdr:to>
      <cdr:x>1</cdr:x>
      <cdr:y>0.9625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F387A6E7-B731-9FA0-88B2-AEB277737D5F}"/>
            </a:ext>
          </a:extLst>
        </cdr:cNvPr>
        <cdr:cNvSpPr txBox="1"/>
      </cdr:nvSpPr>
      <cdr:spPr>
        <a:xfrm xmlns:a="http://schemas.openxmlformats.org/drawingml/2006/main">
          <a:off x="8273112" y="3624495"/>
          <a:ext cx="2887013" cy="8799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de-DE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>
            <a:defRPr/>
          </a:pPr>
          <a:r>
            <a:rPr lang="de-DE" sz="1200" dirty="0">
              <a:solidFill>
                <a:srgbClr val="0A1E49"/>
              </a:solidFill>
              <a:effectLst/>
            </a:rPr>
            <a:t>Basis</a:t>
          </a:r>
          <a:r>
            <a:rPr lang="de-DE" sz="1200" baseline="0" dirty="0">
              <a:solidFill>
                <a:srgbClr val="0A1E49"/>
              </a:solidFill>
              <a:effectLst/>
            </a:rPr>
            <a:t>: </a:t>
          </a:r>
          <a:r>
            <a:rPr lang="de-DE" sz="1200" dirty="0">
              <a:solidFill>
                <a:srgbClr val="0A1E49"/>
              </a:solidFill>
            </a:rPr>
            <a:t>Die in 2025 eingegangenen insgesamt 605 </a:t>
          </a:r>
          <a:r>
            <a:rPr lang="de-DE" sz="1200" dirty="0" err="1">
              <a:solidFill>
                <a:srgbClr val="0A1E49"/>
              </a:solidFill>
            </a:rPr>
            <a:t>Neufälle</a:t>
          </a:r>
          <a:r>
            <a:rPr lang="de-DE" sz="1200" dirty="0">
              <a:solidFill>
                <a:srgbClr val="0A1E49"/>
              </a:solidFill>
            </a:rPr>
            <a:t>/Hinweise</a:t>
          </a:r>
          <a:r>
            <a:rPr lang="de-DE" sz="1200" baseline="0" dirty="0">
              <a:solidFill>
                <a:srgbClr val="0A1E49"/>
              </a:solidFill>
              <a:effectLst/>
            </a:rPr>
            <a:t>. </a:t>
          </a:r>
        </a:p>
        <a:p xmlns:a="http://schemas.openxmlformats.org/drawingml/2006/main">
          <a:pPr lvl="0">
            <a:defRPr/>
          </a:pPr>
          <a:r>
            <a:rPr lang="de-DE" sz="1200" baseline="0" dirty="0">
              <a:solidFill>
                <a:srgbClr val="0A1E49"/>
              </a:solidFill>
              <a:effectLst/>
            </a:rPr>
            <a:t>Ein </a:t>
          </a:r>
          <a:r>
            <a:rPr lang="de-DE" sz="1200" baseline="0" dirty="0" err="1">
              <a:solidFill>
                <a:srgbClr val="0A1E49"/>
              </a:solidFill>
              <a:effectLst/>
            </a:rPr>
            <a:t>Neufall</a:t>
          </a:r>
          <a:r>
            <a:rPr lang="de-DE" sz="1200" baseline="0" dirty="0">
              <a:solidFill>
                <a:srgbClr val="0A1E49"/>
              </a:solidFill>
              <a:effectLst/>
            </a:rPr>
            <a:t> ist länderübergreifend</a:t>
          </a:r>
          <a:r>
            <a:rPr lang="de-DE" sz="1200" dirty="0">
              <a:solidFill>
                <a:srgbClr val="0A1E49"/>
              </a:solidFill>
              <a:effectLst/>
            </a:rPr>
            <a:t> und </a:t>
          </a:r>
          <a:r>
            <a:rPr lang="de-DE" sz="1200" dirty="0">
              <a:solidFill>
                <a:srgbClr val="0A1E49"/>
              </a:solidFill>
            </a:rPr>
            <a:t>daher keinem Bundesland zugeordnet</a:t>
          </a:r>
          <a:r>
            <a:rPr lang="de-DE" sz="1200" baseline="0" dirty="0">
              <a:solidFill>
                <a:srgbClr val="0A1E49"/>
              </a:solidFill>
              <a:effectLst/>
            </a:rPr>
            <a:t>. </a:t>
          </a:r>
          <a:endParaRPr lang="de-DE" sz="1200" dirty="0">
            <a:solidFill>
              <a:srgbClr val="0A1E49"/>
            </a:solidFill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0.69429</cdr:x>
      <cdr:y>0.70855</cdr:y>
    </cdr:from>
    <cdr:to>
      <cdr:x>0.92875</cdr:x>
      <cdr:y>0.90239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766075FD-E976-D17D-A6A9-A91D44EAB915}"/>
            </a:ext>
          </a:extLst>
        </cdr:cNvPr>
        <cdr:cNvSpPr txBox="1"/>
      </cdr:nvSpPr>
      <cdr:spPr>
        <a:xfrm xmlns:a="http://schemas.openxmlformats.org/drawingml/2006/main">
          <a:off x="7748390" y="3607283"/>
          <a:ext cx="2616602" cy="9868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>
            <a:defRPr/>
          </a:pPr>
          <a:r>
            <a:rPr lang="de-DE" sz="1200" dirty="0">
              <a:solidFill>
                <a:srgbClr val="0A1E49"/>
              </a:solidFill>
              <a:effectLst/>
            </a:rPr>
            <a:t>Basis</a:t>
          </a:r>
          <a:r>
            <a:rPr lang="de-DE" sz="1200" baseline="0" dirty="0">
              <a:solidFill>
                <a:srgbClr val="0A1E49"/>
              </a:solidFill>
              <a:effectLst/>
            </a:rPr>
            <a:t>: </a:t>
          </a:r>
          <a:r>
            <a:rPr lang="de-DE" sz="1200" dirty="0">
              <a:solidFill>
                <a:srgbClr val="0A1E49"/>
              </a:solidFill>
            </a:rPr>
            <a:t>Die in 2025 eingegangenen insgesamt 605 </a:t>
          </a:r>
          <a:r>
            <a:rPr lang="de-DE" sz="1200" dirty="0" err="1">
              <a:solidFill>
                <a:srgbClr val="0A1E49"/>
              </a:solidFill>
            </a:rPr>
            <a:t>Neufälle</a:t>
          </a:r>
          <a:r>
            <a:rPr lang="de-DE" sz="1200" dirty="0">
              <a:solidFill>
                <a:srgbClr val="0A1E49"/>
              </a:solidFill>
            </a:rPr>
            <a:t>/Hinweise</a:t>
          </a:r>
          <a:r>
            <a:rPr lang="de-DE" sz="1200" baseline="0" dirty="0">
              <a:solidFill>
                <a:srgbClr val="0A1E49"/>
              </a:solidFill>
              <a:effectLst/>
            </a:rPr>
            <a:t>.</a:t>
          </a:r>
          <a:r>
            <a:rPr lang="de-DE" sz="1200" dirty="0">
              <a:solidFill>
                <a:srgbClr val="0A1E49"/>
              </a:solidFill>
              <a:effectLst/>
            </a:rPr>
            <a:t> </a:t>
          </a:r>
          <a:r>
            <a:rPr lang="de-DE" sz="1200" dirty="0">
              <a:solidFill>
                <a:srgbClr val="0A1E49"/>
              </a:solidFill>
            </a:rPr>
            <a:t>Der Übersicht halber sind Anfangsverdachte mit weniger als fünf Fällen nicht mit aufgeführt.</a:t>
          </a:r>
          <a:endParaRPr lang="de-DE" sz="1200" dirty="0">
            <a:solidFill>
              <a:srgbClr val="0A1E49"/>
            </a:solidFill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0.72395</cdr:x>
      <cdr:y>0.60754</cdr:y>
    </cdr:from>
    <cdr:to>
      <cdr:x>1</cdr:x>
      <cdr:y>1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766075FD-E976-D17D-A6A9-A91D44EAB915}"/>
            </a:ext>
          </a:extLst>
        </cdr:cNvPr>
        <cdr:cNvSpPr txBox="1"/>
      </cdr:nvSpPr>
      <cdr:spPr>
        <a:xfrm xmlns:a="http://schemas.openxmlformats.org/drawingml/2006/main">
          <a:off x="8079422" y="2731153"/>
          <a:ext cx="3080702" cy="1764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>
            <a:defRPr/>
          </a:pPr>
          <a:r>
            <a:rPr lang="de-DE" sz="1200" dirty="0">
              <a:solidFill>
                <a:srgbClr val="0A1E49"/>
              </a:solidFill>
              <a:effectLst/>
            </a:rPr>
            <a:t>Basis</a:t>
          </a:r>
          <a:r>
            <a:rPr lang="de-DE" sz="1200" baseline="0" dirty="0">
              <a:solidFill>
                <a:srgbClr val="0A1E49"/>
              </a:solidFill>
              <a:effectLst/>
            </a:rPr>
            <a:t>: </a:t>
          </a:r>
          <a:r>
            <a:rPr lang="de-DE" sz="1200" dirty="0">
              <a:solidFill>
                <a:srgbClr val="0A1E49"/>
              </a:solidFill>
            </a:rPr>
            <a:t>1.002 im Juli 2026 von </a:t>
          </a:r>
          <a:r>
            <a:rPr lang="de-DE" sz="1200" dirty="0" err="1">
              <a:solidFill>
                <a:srgbClr val="0A1E49"/>
              </a:solidFill>
            </a:rPr>
            <a:t>forsa</a:t>
          </a:r>
          <a:r>
            <a:rPr lang="de-DE" sz="1200" dirty="0">
              <a:solidFill>
                <a:srgbClr val="0A1E49"/>
              </a:solidFill>
            </a:rPr>
            <a:t> im Auftrag der KKH befragte Personen zwischen 18 und 70 Jahren, deutschlandweit repräsentativ.</a:t>
          </a:r>
          <a:br>
            <a:rPr lang="de-DE" sz="1200" dirty="0">
              <a:solidFill>
                <a:srgbClr val="0A1E49"/>
              </a:solidFill>
            </a:rPr>
          </a:br>
          <a:endParaRPr lang="de-DE" sz="1200" dirty="0">
            <a:solidFill>
              <a:srgbClr val="0A1E49"/>
            </a:solidFill>
          </a:endParaRPr>
        </a:p>
        <a:p xmlns:a="http://schemas.openxmlformats.org/drawingml/2006/main">
          <a:pPr lvl="0">
            <a:defRPr/>
          </a:pPr>
          <a:r>
            <a:rPr lang="de-DE" sz="1000" dirty="0">
              <a:solidFill>
                <a:srgbClr val="0A1E49"/>
              </a:solidFill>
              <a:effectLst/>
            </a:rPr>
            <a:t>Die Fragestellung: </a:t>
          </a:r>
          <a:r>
            <a:rPr lang="de-DE" sz="1000" dirty="0">
              <a:solidFill>
                <a:srgbClr val="0A1E49"/>
              </a:solidFill>
            </a:rPr>
            <a:t>Wie schätzen Sie das ein: Wie anfällig ist das deutsche Gesundheitswesen in Bezug auf Betrugsdelikte: Sehr anfällig - anfällig - weniger anfällig - oder überhaupt nicht anfällig? An 100 Prozent fehlende Angaben: ‚weiß nicht‘.</a:t>
          </a:r>
          <a:endParaRPr lang="de-DE" sz="1000" dirty="0">
            <a:solidFill>
              <a:srgbClr val="0A1E49"/>
            </a:solidFill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0.72698</cdr:x>
      <cdr:y>0.16307</cdr:y>
    </cdr:from>
    <cdr:to>
      <cdr:x>0.98704</cdr:x>
      <cdr:y>0.63592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766075FD-E976-D17D-A6A9-A91D44EAB915}"/>
            </a:ext>
          </a:extLst>
        </cdr:cNvPr>
        <cdr:cNvSpPr txBox="1"/>
      </cdr:nvSpPr>
      <cdr:spPr>
        <a:xfrm xmlns:a="http://schemas.openxmlformats.org/drawingml/2006/main">
          <a:off x="8219727" y="905885"/>
          <a:ext cx="2940397" cy="2626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>
            <a:defRPr/>
          </a:pPr>
          <a:r>
            <a:rPr lang="de-DE" sz="1200" dirty="0">
              <a:solidFill>
                <a:srgbClr val="0A1E49"/>
              </a:solidFill>
            </a:rPr>
            <a:t>1.002 im Juli 2026 von </a:t>
          </a:r>
          <a:r>
            <a:rPr lang="de-DE" sz="1200" dirty="0" err="1">
              <a:solidFill>
                <a:srgbClr val="0A1E49"/>
              </a:solidFill>
            </a:rPr>
            <a:t>forsa</a:t>
          </a:r>
          <a:r>
            <a:rPr lang="de-DE" sz="1200" dirty="0">
              <a:solidFill>
                <a:srgbClr val="0A1E49"/>
              </a:solidFill>
            </a:rPr>
            <a:t> im Auftrag der KKH befragte Personen zwischen 18 und 70 Jahren, deutschlandweit repräsentativ. </a:t>
          </a:r>
        </a:p>
        <a:p xmlns:a="http://schemas.openxmlformats.org/drawingml/2006/main">
          <a:pPr lvl="0">
            <a:defRPr/>
          </a:pPr>
          <a:endParaRPr lang="de-DE" sz="1200" dirty="0">
            <a:solidFill>
              <a:srgbClr val="0A1E49"/>
            </a:solidFill>
            <a:effectLst/>
          </a:endParaRPr>
        </a:p>
        <a:p xmlns:a="http://schemas.openxmlformats.org/drawingml/2006/main">
          <a:pPr lvl="0">
            <a:defRPr/>
          </a:pPr>
          <a:r>
            <a:rPr lang="de-DE" sz="1000" dirty="0">
              <a:solidFill>
                <a:srgbClr val="0A1E49"/>
              </a:solidFill>
              <a:effectLst/>
            </a:rPr>
            <a:t>Die Fragestellung: </a:t>
          </a:r>
          <a:r>
            <a:rPr lang="de-DE" sz="1000" dirty="0">
              <a:solidFill>
                <a:srgbClr val="0A1E49"/>
              </a:solidFill>
            </a:rPr>
            <a:t>Sagen Sie mir bitte für die folgenden sechs Situationen jeweils, ob Sie das in Ihrem persönlichen Umfeld schon einmal mitbekommen haben - also entweder selbst erlebt haben oder von Verwandten, Freunden oder Bekannten gehört haben. Mehrfachnennungen (genannte Beispiele) möglich.</a:t>
          </a:r>
          <a:endParaRPr lang="de-DE" sz="1000" dirty="0">
            <a:solidFill>
              <a:srgbClr val="0A1E49"/>
            </a:solidFill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0.72395</cdr:x>
      <cdr:y>0.60754</cdr:y>
    </cdr:from>
    <cdr:to>
      <cdr:x>1</cdr:x>
      <cdr:y>1</cdr:y>
    </cdr:to>
    <cdr:sp macro="" textlink="">
      <cdr:nvSpPr>
        <cdr:cNvPr id="2" name="Textfeld 1">
          <a:extLst xmlns:a="http://schemas.openxmlformats.org/drawingml/2006/main">
            <a:ext uri="{FF2B5EF4-FFF2-40B4-BE49-F238E27FC236}">
              <a16:creationId xmlns:a16="http://schemas.microsoft.com/office/drawing/2014/main" id="{766075FD-E976-D17D-A6A9-A91D44EAB915}"/>
            </a:ext>
          </a:extLst>
        </cdr:cNvPr>
        <cdr:cNvSpPr txBox="1"/>
      </cdr:nvSpPr>
      <cdr:spPr>
        <a:xfrm xmlns:a="http://schemas.openxmlformats.org/drawingml/2006/main">
          <a:off x="8079422" y="2731153"/>
          <a:ext cx="3080702" cy="1764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lvl="0">
            <a:defRPr/>
          </a:pPr>
          <a:r>
            <a:rPr lang="de-DE" sz="1200" dirty="0">
              <a:solidFill>
                <a:srgbClr val="0A1E49"/>
              </a:solidFill>
              <a:effectLst/>
            </a:rPr>
            <a:t>Basis</a:t>
          </a:r>
          <a:r>
            <a:rPr lang="de-DE" sz="1200" baseline="0" dirty="0">
              <a:solidFill>
                <a:srgbClr val="0A1E49"/>
              </a:solidFill>
              <a:effectLst/>
            </a:rPr>
            <a:t>: </a:t>
          </a:r>
          <a:r>
            <a:rPr lang="de-DE" sz="1200" dirty="0">
              <a:solidFill>
                <a:srgbClr val="0A1E49"/>
              </a:solidFill>
            </a:rPr>
            <a:t>1.002 im Juli 2026 von </a:t>
          </a:r>
          <a:r>
            <a:rPr lang="de-DE" sz="1200" dirty="0" err="1">
              <a:solidFill>
                <a:srgbClr val="0A1E49"/>
              </a:solidFill>
            </a:rPr>
            <a:t>forsa</a:t>
          </a:r>
          <a:r>
            <a:rPr lang="de-DE" sz="1200" dirty="0">
              <a:solidFill>
                <a:srgbClr val="0A1E49"/>
              </a:solidFill>
            </a:rPr>
            <a:t> im Auftrag der KKH befragte Personen zwischen 18 und 70 Jahren, deutschlandweit repräsentativ.</a:t>
          </a:r>
          <a:br>
            <a:rPr lang="de-DE" sz="1200" dirty="0">
              <a:solidFill>
                <a:srgbClr val="0A1E49"/>
              </a:solidFill>
            </a:rPr>
          </a:br>
          <a:endParaRPr lang="de-DE" sz="1200" dirty="0">
            <a:solidFill>
              <a:srgbClr val="0A1E49"/>
            </a:solidFill>
          </a:endParaRPr>
        </a:p>
        <a:p xmlns:a="http://schemas.openxmlformats.org/drawingml/2006/main">
          <a:pPr lvl="0">
            <a:defRPr/>
          </a:pPr>
          <a:r>
            <a:rPr lang="de-DE" sz="1000" dirty="0">
              <a:solidFill>
                <a:srgbClr val="0A1E49"/>
              </a:solidFill>
              <a:effectLst/>
            </a:rPr>
            <a:t>Die Fragestellung: </a:t>
          </a:r>
          <a:r>
            <a:rPr lang="de-DE" sz="1000" dirty="0">
              <a:solidFill>
                <a:srgbClr val="0A1E49"/>
              </a:solidFill>
            </a:rPr>
            <a:t>Haben Sie schon einmal davon gehört oder gelesen, dass man Fehlverhalten bzw. Betrug im Gesundheitswesen anonym melden kann - zum Beispiel auf </a:t>
          </a:r>
          <a:r>
            <a:rPr lang="de-DE" sz="1000">
              <a:solidFill>
                <a:srgbClr val="0A1E49"/>
              </a:solidFill>
            </a:rPr>
            <a:t>einer Hinweisgeber- </a:t>
          </a:r>
          <a:r>
            <a:rPr lang="de-DE" sz="1000" dirty="0">
              <a:solidFill>
                <a:srgbClr val="0A1E49"/>
              </a:solidFill>
            </a:rPr>
            <a:t>Plattform im Internet?</a:t>
          </a:r>
          <a:endParaRPr lang="de-DE" sz="1000" dirty="0">
            <a:solidFill>
              <a:srgbClr val="0A1E49"/>
            </a:solidFill>
            <a:effectLst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C1177C81-4E97-1BAE-CE42-DC8661BACC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4430" tIns="47215" rIns="94430" bIns="47215" rtlCol="0"/>
          <a:lstStyle>
            <a:lvl1pPr algn="l">
              <a:defRPr sz="1200"/>
            </a:lvl1pPr>
          </a:lstStyle>
          <a:p>
            <a:endParaRPr lang="de-DE">
              <a:solidFill>
                <a:schemeClr val="accent1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16061C9-710E-0C30-4D6F-F7157D9C58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4430" tIns="47215" rIns="94430" bIns="47215" rtlCol="0"/>
          <a:lstStyle>
            <a:lvl1pPr algn="r">
              <a:defRPr sz="1200"/>
            </a:lvl1pPr>
          </a:lstStyle>
          <a:p>
            <a:fld id="{DAEFEB28-AAD7-45F0-A2CE-EFA3487BC081}" type="datetimeFigureOut">
              <a:rPr lang="de-DE" smtClean="0">
                <a:solidFill>
                  <a:schemeClr val="accent1"/>
                </a:solidFill>
              </a:rPr>
              <a:t>26.09.2026</a:t>
            </a:fld>
            <a:endParaRPr lang="de-DE">
              <a:solidFill>
                <a:schemeClr val="accent1"/>
              </a:solidFill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7E20A3E-2F7F-C23E-4955-AC2FC9361D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4430" tIns="47215" rIns="94430" bIns="47215" rtlCol="0" anchor="b"/>
          <a:lstStyle>
            <a:lvl1pPr algn="l">
              <a:defRPr sz="1200"/>
            </a:lvl1pPr>
          </a:lstStyle>
          <a:p>
            <a:endParaRPr lang="de-DE">
              <a:solidFill>
                <a:schemeClr val="accent1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C6C27FBF-35A8-B8E7-D504-FC5D1AB4C72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4430" tIns="47215" rIns="94430" bIns="47215" rtlCol="0" anchor="b"/>
          <a:lstStyle>
            <a:lvl1pPr algn="r">
              <a:defRPr sz="1200"/>
            </a:lvl1pPr>
          </a:lstStyle>
          <a:p>
            <a:fld id="{9B2F4604-2011-4B10-8BFA-0ED33AB30615}" type="slidenum">
              <a:rPr lang="de-DE" smtClean="0">
                <a:solidFill>
                  <a:schemeClr val="accent1"/>
                </a:solidFill>
              </a:rPr>
              <a:t>‹Nr.›</a:t>
            </a:fld>
            <a:endParaRPr lang="de-DE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50539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4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4430" tIns="47215" rIns="94430" bIns="47215" rtlCol="0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4430" tIns="47215" rIns="94430" bIns="47215" rtlCol="0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DA54A3A-8874-9F43-BF1F-41715623BAA6}" type="datetimeFigureOut">
              <a:rPr lang="de-DE" smtClean="0"/>
              <a:pPr/>
              <a:t>26.09.2026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vert="horz" lIns="94430" tIns="47215" rIns="94430" bIns="4721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4430" tIns="47215" rIns="94430" bIns="47215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4430" tIns="47215" rIns="94430" bIns="47215" rtlCol="0" anchor="b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4430" tIns="47215" rIns="94430" bIns="47215" rtlCol="0" anchor="b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380B1904-5464-054D-9973-45641B58A90B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A249679-0543-85D1-55EB-2A1CBF6898F8}"/>
              </a:ext>
            </a:extLst>
          </p:cNvPr>
          <p:cNvSpPr/>
          <p:nvPr/>
        </p:nvSpPr>
        <p:spPr>
          <a:xfrm>
            <a:off x="7612027" y="3638973"/>
            <a:ext cx="1998321" cy="1478333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4354" tIns="74354" rIns="74354" bIns="74354" rtlCol="0" anchor="ctr"/>
          <a:lstStyle/>
          <a:p>
            <a:pPr algn="ctr"/>
            <a:r>
              <a:rPr lang="de-DE" sz="1500" b="1" dirty="0" err="1"/>
              <a:t>asd</a:t>
            </a:r>
            <a:endParaRPr lang="de-DE" sz="1500" b="1" dirty="0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A17D2CDE-DCCE-39FF-0C23-9E0119DEE91E}"/>
              </a:ext>
            </a:extLst>
          </p:cNvPr>
          <p:cNvCxnSpPr/>
          <p:nvPr/>
        </p:nvCxnSpPr>
        <p:spPr>
          <a:xfrm>
            <a:off x="7730351" y="2985095"/>
            <a:ext cx="1370559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E6A1EF6E-21F5-2B85-0CF3-0B63C624498E}"/>
              </a:ext>
            </a:extLst>
          </p:cNvPr>
          <p:cNvSpPr txBox="1"/>
          <p:nvPr/>
        </p:nvSpPr>
        <p:spPr>
          <a:xfrm>
            <a:off x="7730349" y="1279327"/>
            <a:ext cx="1794545" cy="8635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de-DE" dirty="0" err="1">
                <a:solidFill>
                  <a:schemeClr val="accent1"/>
                </a:solidFill>
              </a:rPr>
              <a:t>asdasd</a:t>
            </a:r>
            <a:endParaRPr lang="de-DE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64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accent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224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B6C2B26-0B83-5E6B-25CB-4D83FD9BBAC6}"/>
              </a:ext>
            </a:extLst>
          </p:cNvPr>
          <p:cNvSpPr/>
          <p:nvPr/>
        </p:nvSpPr>
        <p:spPr>
          <a:xfrm>
            <a:off x="0" y="5310001"/>
            <a:ext cx="12192000" cy="15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11173D25-8177-07F7-F85A-6FFB4A0A6D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359294"/>
          </a:xfrm>
          <a:solidFill>
            <a:schemeClr val="bg1">
              <a:lumMod val="95000"/>
            </a:schemeClr>
          </a:solidFill>
        </p:spPr>
        <p:txBody>
          <a:bodyPr lIns="72000" tIns="72000" anchor="t" anchorCtr="0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2" name="Grafik 1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0A388193-E4E2-C5D9-A15B-9EC98AC608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553" y="5310000"/>
            <a:ext cx="2446447" cy="1548000"/>
          </a:xfrm>
          <a:prstGeom prst="rect">
            <a:avLst/>
          </a:prstGeom>
        </p:spPr>
      </p:pic>
      <p:sp>
        <p:nvSpPr>
          <p:cNvPr id="12" name="Untertitel 11">
            <a:extLst>
              <a:ext uri="{FF2B5EF4-FFF2-40B4-BE49-F238E27FC236}">
                <a16:creationId xmlns:a16="http://schemas.microsoft.com/office/drawing/2014/main" id="{581CB147-F9BE-38F8-CEE1-50D1E35CC48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77052" y="1798002"/>
            <a:ext cx="4595812" cy="3187655"/>
          </a:xfrm>
          <a:custGeom>
            <a:avLst/>
            <a:gdLst>
              <a:gd name="connsiteX0" fmla="*/ 547894 w 4596569"/>
              <a:gd name="connsiteY0" fmla="*/ 0 h 3187655"/>
              <a:gd name="connsiteX1" fmla="*/ 4048675 w 4596569"/>
              <a:gd name="connsiteY1" fmla="*/ 0 h 3187655"/>
              <a:gd name="connsiteX2" fmla="*/ 4596569 w 4596569"/>
              <a:gd name="connsiteY2" fmla="*/ 547894 h 3187655"/>
              <a:gd name="connsiteX3" fmla="*/ 4596569 w 4596569"/>
              <a:gd name="connsiteY3" fmla="*/ 1711900 h 3187655"/>
              <a:gd name="connsiteX4" fmla="*/ 4596569 w 4596569"/>
              <a:gd name="connsiteY4" fmla="*/ 2639761 h 3187655"/>
              <a:gd name="connsiteX5" fmla="*/ 4596569 w 4596569"/>
              <a:gd name="connsiteY5" fmla="*/ 3187655 h 3187655"/>
              <a:gd name="connsiteX6" fmla="*/ 4048675 w 4596569"/>
              <a:gd name="connsiteY6" fmla="*/ 3187655 h 3187655"/>
              <a:gd name="connsiteX7" fmla="*/ 2301771 w 4596569"/>
              <a:gd name="connsiteY7" fmla="*/ 3187655 h 3187655"/>
              <a:gd name="connsiteX8" fmla="*/ 547894 w 4596569"/>
              <a:gd name="connsiteY8" fmla="*/ 3187655 h 3187655"/>
              <a:gd name="connsiteX9" fmla="*/ 0 w 4596569"/>
              <a:gd name="connsiteY9" fmla="*/ 2639761 h 3187655"/>
              <a:gd name="connsiteX10" fmla="*/ 0 w 4596569"/>
              <a:gd name="connsiteY10" fmla="*/ 547894 h 3187655"/>
              <a:gd name="connsiteX11" fmla="*/ 547894 w 4596569"/>
              <a:gd name="connsiteY11" fmla="*/ 0 h 31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96569" h="3187655">
                <a:moveTo>
                  <a:pt x="547894" y="0"/>
                </a:moveTo>
                <a:lnTo>
                  <a:pt x="4048675" y="0"/>
                </a:lnTo>
                <a:cubicBezTo>
                  <a:pt x="4351269" y="0"/>
                  <a:pt x="4596569" y="245300"/>
                  <a:pt x="4596569" y="547894"/>
                </a:cubicBezTo>
                <a:lnTo>
                  <a:pt x="4596569" y="1711900"/>
                </a:lnTo>
                <a:lnTo>
                  <a:pt x="4596569" y="2639761"/>
                </a:lnTo>
                <a:lnTo>
                  <a:pt x="4596569" y="3187655"/>
                </a:lnTo>
                <a:lnTo>
                  <a:pt x="4048675" y="3187655"/>
                </a:lnTo>
                <a:lnTo>
                  <a:pt x="2301771" y="3187655"/>
                </a:lnTo>
                <a:lnTo>
                  <a:pt x="547894" y="3187655"/>
                </a:lnTo>
                <a:cubicBezTo>
                  <a:pt x="245300" y="3187655"/>
                  <a:pt x="0" y="2942355"/>
                  <a:pt x="0" y="2639761"/>
                </a:cubicBezTo>
                <a:lnTo>
                  <a:pt x="0" y="547894"/>
                </a:lnTo>
                <a:cubicBezTo>
                  <a:pt x="0" y="245300"/>
                  <a:pt x="245300" y="0"/>
                  <a:pt x="547894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360000" tIns="828000" rIns="360000" bIns="36000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Thema der Präsentation          (max. dreizeilig)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58B1C24-82F4-632E-F999-24918ABBB0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9" y="368354"/>
            <a:ext cx="3939947" cy="1963016"/>
          </a:xfrm>
          <a:custGeom>
            <a:avLst/>
            <a:gdLst>
              <a:gd name="connsiteX0" fmla="*/ 0 w 3939947"/>
              <a:gd name="connsiteY0" fmla="*/ 0 h 1963016"/>
              <a:gd name="connsiteX1" fmla="*/ 517981 w 3939947"/>
              <a:gd name="connsiteY1" fmla="*/ 0 h 1963016"/>
              <a:gd name="connsiteX2" fmla="*/ 1966985 w 3939947"/>
              <a:gd name="connsiteY2" fmla="*/ 0 h 1963016"/>
              <a:gd name="connsiteX3" fmla="*/ 3421966 w 3939947"/>
              <a:gd name="connsiteY3" fmla="*/ 0 h 1963016"/>
              <a:gd name="connsiteX4" fmla="*/ 3939947 w 3939947"/>
              <a:gd name="connsiteY4" fmla="*/ 517981 h 1963016"/>
              <a:gd name="connsiteX5" fmla="*/ 3939947 w 3939947"/>
              <a:gd name="connsiteY5" fmla="*/ 1445035 h 1963016"/>
              <a:gd name="connsiteX6" fmla="*/ 3421966 w 3939947"/>
              <a:gd name="connsiteY6" fmla="*/ 1963016 h 1963016"/>
              <a:gd name="connsiteX7" fmla="*/ 517981 w 3939947"/>
              <a:gd name="connsiteY7" fmla="*/ 1963016 h 1963016"/>
              <a:gd name="connsiteX8" fmla="*/ 0 w 3939947"/>
              <a:gd name="connsiteY8" fmla="*/ 1445035 h 1963016"/>
              <a:gd name="connsiteX9" fmla="*/ 0 w 3939947"/>
              <a:gd name="connsiteY9" fmla="*/ 908797 h 1963016"/>
              <a:gd name="connsiteX10" fmla="*/ 0 w 3939947"/>
              <a:gd name="connsiteY10" fmla="*/ 517981 h 196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9947" h="1963016">
                <a:moveTo>
                  <a:pt x="0" y="0"/>
                </a:moveTo>
                <a:lnTo>
                  <a:pt x="517981" y="0"/>
                </a:lnTo>
                <a:lnTo>
                  <a:pt x="1966985" y="0"/>
                </a:lnTo>
                <a:lnTo>
                  <a:pt x="3421966" y="0"/>
                </a:lnTo>
                <a:cubicBezTo>
                  <a:pt x="3708039" y="0"/>
                  <a:pt x="3939947" y="231908"/>
                  <a:pt x="3939947" y="517981"/>
                </a:cubicBezTo>
                <a:lnTo>
                  <a:pt x="3939947" y="1445035"/>
                </a:lnTo>
                <a:cubicBezTo>
                  <a:pt x="3939947" y="1731108"/>
                  <a:pt x="3708039" y="1963016"/>
                  <a:pt x="3421966" y="1963016"/>
                </a:cubicBezTo>
                <a:lnTo>
                  <a:pt x="517981" y="1963016"/>
                </a:lnTo>
                <a:cubicBezTo>
                  <a:pt x="231908" y="1963016"/>
                  <a:pt x="0" y="1731108"/>
                  <a:pt x="0" y="1445035"/>
                </a:cubicBezTo>
                <a:lnTo>
                  <a:pt x="0" y="908797"/>
                </a:lnTo>
                <a:lnTo>
                  <a:pt x="0" y="51798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60000" tIns="251999" rIns="360000" bIns="36000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Herzlich willkommen!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82A4F5A-974F-380F-C524-77EC2C71EE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03932" y="4129187"/>
            <a:ext cx="4595812" cy="468312"/>
          </a:xfrm>
        </p:spPr>
        <p:txBody>
          <a:bodyPr lIns="360000" rIns="36000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04.05.23 | Ort | Veranstaltung                                             Vorname Nachname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3FD0F7C-32C3-4123-AAD3-8AAEEA201A83}"/>
              </a:ext>
            </a:extLst>
          </p:cNvPr>
          <p:cNvSpPr txBox="1"/>
          <p:nvPr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accent1"/>
                </a:solidFill>
              </a:rPr>
              <a:t>Kaufmännische Krankenkasse</a:t>
            </a:r>
          </a:p>
        </p:txBody>
      </p:sp>
    </p:spTree>
    <p:extLst>
      <p:ext uri="{BB962C8B-B14F-4D97-AF65-F5344CB8AC3E}">
        <p14:creationId xmlns:p14="http://schemas.microsoft.com/office/powerpoint/2010/main" val="1109886643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ohne Bil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1F17501F-6FC2-86C2-872E-309EF68492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5553" y="5310000"/>
            <a:ext cx="2446447" cy="1548000"/>
          </a:xfrm>
          <a:prstGeom prst="rect">
            <a:avLst/>
          </a:prstGeom>
        </p:spPr>
      </p:pic>
      <p:sp>
        <p:nvSpPr>
          <p:cNvPr id="2" name="Untertitel 1">
            <a:extLst>
              <a:ext uri="{FF2B5EF4-FFF2-40B4-BE49-F238E27FC236}">
                <a16:creationId xmlns:a16="http://schemas.microsoft.com/office/drawing/2014/main" id="{A376568E-CD03-D183-E505-A7B9AA6A43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63383" y="2122345"/>
            <a:ext cx="4596569" cy="3187655"/>
          </a:xfrm>
          <a:custGeom>
            <a:avLst/>
            <a:gdLst>
              <a:gd name="connsiteX0" fmla="*/ 547894 w 4596569"/>
              <a:gd name="connsiteY0" fmla="*/ 0 h 3187655"/>
              <a:gd name="connsiteX1" fmla="*/ 4048675 w 4596569"/>
              <a:gd name="connsiteY1" fmla="*/ 0 h 3187655"/>
              <a:gd name="connsiteX2" fmla="*/ 4596569 w 4596569"/>
              <a:gd name="connsiteY2" fmla="*/ 547894 h 3187655"/>
              <a:gd name="connsiteX3" fmla="*/ 4596569 w 4596569"/>
              <a:gd name="connsiteY3" fmla="*/ 1711900 h 3187655"/>
              <a:gd name="connsiteX4" fmla="*/ 4596569 w 4596569"/>
              <a:gd name="connsiteY4" fmla="*/ 2639761 h 3187655"/>
              <a:gd name="connsiteX5" fmla="*/ 4596569 w 4596569"/>
              <a:gd name="connsiteY5" fmla="*/ 3187655 h 3187655"/>
              <a:gd name="connsiteX6" fmla="*/ 4048675 w 4596569"/>
              <a:gd name="connsiteY6" fmla="*/ 3187655 h 3187655"/>
              <a:gd name="connsiteX7" fmla="*/ 2301771 w 4596569"/>
              <a:gd name="connsiteY7" fmla="*/ 3187655 h 3187655"/>
              <a:gd name="connsiteX8" fmla="*/ 547894 w 4596569"/>
              <a:gd name="connsiteY8" fmla="*/ 3187655 h 3187655"/>
              <a:gd name="connsiteX9" fmla="*/ 0 w 4596569"/>
              <a:gd name="connsiteY9" fmla="*/ 2639761 h 3187655"/>
              <a:gd name="connsiteX10" fmla="*/ 0 w 4596569"/>
              <a:gd name="connsiteY10" fmla="*/ 547894 h 3187655"/>
              <a:gd name="connsiteX11" fmla="*/ 547894 w 4596569"/>
              <a:gd name="connsiteY11" fmla="*/ 0 h 31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96569" h="3187655">
                <a:moveTo>
                  <a:pt x="547894" y="0"/>
                </a:moveTo>
                <a:lnTo>
                  <a:pt x="4048675" y="0"/>
                </a:lnTo>
                <a:cubicBezTo>
                  <a:pt x="4351269" y="0"/>
                  <a:pt x="4596569" y="245300"/>
                  <a:pt x="4596569" y="547894"/>
                </a:cubicBezTo>
                <a:lnTo>
                  <a:pt x="4596569" y="1711900"/>
                </a:lnTo>
                <a:lnTo>
                  <a:pt x="4596569" y="2639761"/>
                </a:lnTo>
                <a:lnTo>
                  <a:pt x="4596569" y="3187655"/>
                </a:lnTo>
                <a:lnTo>
                  <a:pt x="4048675" y="3187655"/>
                </a:lnTo>
                <a:lnTo>
                  <a:pt x="2301771" y="3187655"/>
                </a:lnTo>
                <a:lnTo>
                  <a:pt x="547894" y="3187655"/>
                </a:lnTo>
                <a:cubicBezTo>
                  <a:pt x="245300" y="3187655"/>
                  <a:pt x="0" y="2942355"/>
                  <a:pt x="0" y="2639761"/>
                </a:cubicBezTo>
                <a:lnTo>
                  <a:pt x="0" y="547894"/>
                </a:lnTo>
                <a:cubicBezTo>
                  <a:pt x="0" y="245300"/>
                  <a:pt x="245300" y="0"/>
                  <a:pt x="547894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360000" tIns="828000" rIns="360000" bIns="36000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Thema der Präsentation          (max. dreizeilig)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2F913FB-9B4E-5936-EB82-173484715F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79891" y="692697"/>
            <a:ext cx="3939947" cy="1963016"/>
          </a:xfrm>
          <a:custGeom>
            <a:avLst/>
            <a:gdLst>
              <a:gd name="connsiteX0" fmla="*/ 0 w 3939947"/>
              <a:gd name="connsiteY0" fmla="*/ 0 h 1963016"/>
              <a:gd name="connsiteX1" fmla="*/ 517981 w 3939947"/>
              <a:gd name="connsiteY1" fmla="*/ 0 h 1963016"/>
              <a:gd name="connsiteX2" fmla="*/ 1966985 w 3939947"/>
              <a:gd name="connsiteY2" fmla="*/ 0 h 1963016"/>
              <a:gd name="connsiteX3" fmla="*/ 3421966 w 3939947"/>
              <a:gd name="connsiteY3" fmla="*/ 0 h 1963016"/>
              <a:gd name="connsiteX4" fmla="*/ 3939947 w 3939947"/>
              <a:gd name="connsiteY4" fmla="*/ 517981 h 1963016"/>
              <a:gd name="connsiteX5" fmla="*/ 3939947 w 3939947"/>
              <a:gd name="connsiteY5" fmla="*/ 1445035 h 1963016"/>
              <a:gd name="connsiteX6" fmla="*/ 3421966 w 3939947"/>
              <a:gd name="connsiteY6" fmla="*/ 1963016 h 1963016"/>
              <a:gd name="connsiteX7" fmla="*/ 517981 w 3939947"/>
              <a:gd name="connsiteY7" fmla="*/ 1963016 h 1963016"/>
              <a:gd name="connsiteX8" fmla="*/ 0 w 3939947"/>
              <a:gd name="connsiteY8" fmla="*/ 1445035 h 1963016"/>
              <a:gd name="connsiteX9" fmla="*/ 0 w 3939947"/>
              <a:gd name="connsiteY9" fmla="*/ 908797 h 1963016"/>
              <a:gd name="connsiteX10" fmla="*/ 0 w 3939947"/>
              <a:gd name="connsiteY10" fmla="*/ 517981 h 196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9947" h="1963016">
                <a:moveTo>
                  <a:pt x="0" y="0"/>
                </a:moveTo>
                <a:lnTo>
                  <a:pt x="517981" y="0"/>
                </a:lnTo>
                <a:lnTo>
                  <a:pt x="1966985" y="0"/>
                </a:lnTo>
                <a:lnTo>
                  <a:pt x="3421966" y="0"/>
                </a:lnTo>
                <a:cubicBezTo>
                  <a:pt x="3708039" y="0"/>
                  <a:pt x="3939947" y="231908"/>
                  <a:pt x="3939947" y="517981"/>
                </a:cubicBezTo>
                <a:lnTo>
                  <a:pt x="3939947" y="1445035"/>
                </a:lnTo>
                <a:cubicBezTo>
                  <a:pt x="3939947" y="1731108"/>
                  <a:pt x="3708039" y="1963016"/>
                  <a:pt x="3421966" y="1963016"/>
                </a:cubicBezTo>
                <a:lnTo>
                  <a:pt x="517981" y="1963016"/>
                </a:lnTo>
                <a:cubicBezTo>
                  <a:pt x="231908" y="1963016"/>
                  <a:pt x="0" y="1731108"/>
                  <a:pt x="0" y="1445035"/>
                </a:cubicBezTo>
                <a:lnTo>
                  <a:pt x="0" y="908797"/>
                </a:lnTo>
                <a:lnTo>
                  <a:pt x="0" y="51798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60000" tIns="251999" rIns="360000" bIns="36000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Herzlich willkommen!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6A9003A2-330D-B7E3-BBC8-C12FA86BC3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64140" y="4453530"/>
            <a:ext cx="4595812" cy="468312"/>
          </a:xfrm>
        </p:spPr>
        <p:txBody>
          <a:bodyPr lIns="360000" rIns="36000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04.05.23 | Ort | Veranstaltung                                             Vorname Nachname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1388959-2B70-4F9C-86A0-21B7CDBF6F4F}"/>
              </a:ext>
            </a:extLst>
          </p:cNvPr>
          <p:cNvSpPr txBox="1"/>
          <p:nvPr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accent1"/>
                </a:solidFill>
              </a:rPr>
              <a:t>Kaufmännische Krankenkasse</a:t>
            </a:r>
          </a:p>
        </p:txBody>
      </p:sp>
      <p:pic>
        <p:nvPicPr>
          <p:cNvPr id="5" name="Grafik 4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C931C510-DE83-372D-9C73-9170AEFC83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5553" y="5310000"/>
            <a:ext cx="2446447" cy="1548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96B8E0ED-B9A0-6ADF-D73B-39633384E124}"/>
              </a:ext>
            </a:extLst>
          </p:cNvPr>
          <p:cNvSpPr txBox="1"/>
          <p:nvPr userDrawn="1"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accent1"/>
                </a:solidFill>
              </a:rPr>
              <a:t>Kaufmännische Krankenkasse</a:t>
            </a:r>
          </a:p>
        </p:txBody>
      </p:sp>
    </p:spTree>
    <p:extLst>
      <p:ext uri="{BB962C8B-B14F-4D97-AF65-F5344CB8AC3E}">
        <p14:creationId xmlns:p14="http://schemas.microsoft.com/office/powerpoint/2010/main" val="684842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55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230104C-04AA-AA79-7F72-565F3A9AC1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5"/>
            <a:ext cx="9972675" cy="4081050"/>
          </a:xfrm>
        </p:spPr>
        <p:txBody>
          <a:bodyPr/>
          <a:lstStyle>
            <a:lvl1pPr marL="0" indent="-342900">
              <a:buClr>
                <a:schemeClr val="accent1"/>
              </a:buClr>
              <a:buFont typeface="+mj-lt"/>
              <a:buAutoNum type="arabicPeriod"/>
              <a:defRPr/>
            </a:lvl1pPr>
            <a:lvl2pPr marL="800100" indent="-342900">
              <a:buFont typeface="+mj-lt"/>
              <a:buAutoNum type="arabicPeriod"/>
              <a:defRPr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Thema</a:t>
            </a:r>
          </a:p>
          <a:p>
            <a:pPr lvl="0"/>
            <a:r>
              <a:rPr lang="de-DE" dirty="0"/>
              <a:t>Thema</a:t>
            </a:r>
          </a:p>
          <a:p>
            <a:pPr lvl="0"/>
            <a:r>
              <a:rPr lang="de-DE" dirty="0"/>
              <a:t>Thema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2A0991C-1EC5-D871-115B-E46ED44B95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3155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trenner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8F44DDC8-16FE-4C25-1134-91371A09E600}"/>
              </a:ext>
            </a:extLst>
          </p:cNvPr>
          <p:cNvSpPr/>
          <p:nvPr/>
        </p:nvSpPr>
        <p:spPr>
          <a:xfrm>
            <a:off x="10846824" y="6138178"/>
            <a:ext cx="985607" cy="358794"/>
          </a:xfrm>
          <a:custGeom>
            <a:avLst/>
            <a:gdLst>
              <a:gd name="connsiteX0" fmla="*/ 2232379 w 2966714"/>
              <a:gd name="connsiteY0" fmla="*/ 1787 h 1079982"/>
              <a:gd name="connsiteX1" fmla="*/ 2365131 w 2966714"/>
              <a:gd name="connsiteY1" fmla="*/ 134375 h 1079982"/>
              <a:gd name="connsiteX2" fmla="*/ 2365131 w 2966714"/>
              <a:gd name="connsiteY2" fmla="*/ 440064 h 1079982"/>
              <a:gd name="connsiteX3" fmla="*/ 2701208 w 2966714"/>
              <a:gd name="connsiteY3" fmla="*/ 440064 h 1079982"/>
              <a:gd name="connsiteX4" fmla="*/ 2701208 w 2966714"/>
              <a:gd name="connsiteY4" fmla="*/ 134375 h 1079982"/>
              <a:gd name="connsiteX5" fmla="*/ 2833961 w 2966714"/>
              <a:gd name="connsiteY5" fmla="*/ 1787 h 1079982"/>
              <a:gd name="connsiteX6" fmla="*/ 2966714 w 2966714"/>
              <a:gd name="connsiteY6" fmla="*/ 134375 h 1079982"/>
              <a:gd name="connsiteX7" fmla="*/ 2966714 w 2966714"/>
              <a:gd name="connsiteY7" fmla="*/ 942730 h 1079982"/>
              <a:gd name="connsiteX8" fmla="*/ 2833961 w 2966714"/>
              <a:gd name="connsiteY8" fmla="*/ 1075318 h 1079982"/>
              <a:gd name="connsiteX9" fmla="*/ 2701208 w 2966714"/>
              <a:gd name="connsiteY9" fmla="*/ 942730 h 1079982"/>
              <a:gd name="connsiteX10" fmla="*/ 2701208 w 2966714"/>
              <a:gd name="connsiteY10" fmla="*/ 664981 h 1079982"/>
              <a:gd name="connsiteX11" fmla="*/ 2365131 w 2966714"/>
              <a:gd name="connsiteY11" fmla="*/ 664981 h 1079982"/>
              <a:gd name="connsiteX12" fmla="*/ 2365131 w 2966714"/>
              <a:gd name="connsiteY12" fmla="*/ 942730 h 1079982"/>
              <a:gd name="connsiteX13" fmla="*/ 2232379 w 2966714"/>
              <a:gd name="connsiteY13" fmla="*/ 1075318 h 1079982"/>
              <a:gd name="connsiteX14" fmla="*/ 2099626 w 2966714"/>
              <a:gd name="connsiteY14" fmla="*/ 942730 h 1079982"/>
              <a:gd name="connsiteX15" fmla="*/ 2099626 w 2966714"/>
              <a:gd name="connsiteY15" fmla="*/ 134375 h 1079982"/>
              <a:gd name="connsiteX16" fmla="*/ 2232379 w 2966714"/>
              <a:gd name="connsiteY16" fmla="*/ 1787 h 1079982"/>
              <a:gd name="connsiteX17" fmla="*/ 716740 w 2966714"/>
              <a:gd name="connsiteY17" fmla="*/ 851 h 1079982"/>
              <a:gd name="connsiteX18" fmla="*/ 808086 w 2966714"/>
              <a:gd name="connsiteY18" fmla="*/ 26679 h 1079982"/>
              <a:gd name="connsiteX19" fmla="*/ 828559 w 2966714"/>
              <a:gd name="connsiteY19" fmla="*/ 200669 h 1079982"/>
              <a:gd name="connsiteX20" fmla="*/ 550136 w 2966714"/>
              <a:gd name="connsiteY20" fmla="*/ 553029 h 1079982"/>
              <a:gd name="connsiteX21" fmla="*/ 550084 w 2966714"/>
              <a:gd name="connsiteY21" fmla="*/ 552967 h 1079982"/>
              <a:gd name="connsiteX22" fmla="*/ 550084 w 2966714"/>
              <a:gd name="connsiteY22" fmla="*/ 553094 h 1079982"/>
              <a:gd name="connsiteX23" fmla="*/ 550136 w 2966714"/>
              <a:gd name="connsiteY23" fmla="*/ 553029 h 1079982"/>
              <a:gd name="connsiteX24" fmla="*/ 821819 w 2966714"/>
              <a:gd name="connsiteY24" fmla="*/ 876436 h 1079982"/>
              <a:gd name="connsiteX25" fmla="*/ 806560 w 2966714"/>
              <a:gd name="connsiteY25" fmla="*/ 1050934 h 1079982"/>
              <a:gd name="connsiteX26" fmla="*/ 631846 w 2966714"/>
              <a:gd name="connsiteY26" fmla="*/ 1035694 h 1079982"/>
              <a:gd name="connsiteX27" fmla="*/ 320310 w 2966714"/>
              <a:gd name="connsiteY27" fmla="*/ 664854 h 1079982"/>
              <a:gd name="connsiteX28" fmla="*/ 265505 w 2966714"/>
              <a:gd name="connsiteY28" fmla="*/ 664854 h 1079982"/>
              <a:gd name="connsiteX29" fmla="*/ 265505 w 2966714"/>
              <a:gd name="connsiteY29" fmla="*/ 942603 h 1079982"/>
              <a:gd name="connsiteX30" fmla="*/ 132753 w 2966714"/>
              <a:gd name="connsiteY30" fmla="*/ 1075191 h 1079982"/>
              <a:gd name="connsiteX31" fmla="*/ 0 w 2966714"/>
              <a:gd name="connsiteY31" fmla="*/ 942603 h 1079982"/>
              <a:gd name="connsiteX32" fmla="*/ 0 w 2966714"/>
              <a:gd name="connsiteY32" fmla="*/ 134248 h 1079982"/>
              <a:gd name="connsiteX33" fmla="*/ 132753 w 2966714"/>
              <a:gd name="connsiteY33" fmla="*/ 1660 h 1079982"/>
              <a:gd name="connsiteX34" fmla="*/ 265505 w 2966714"/>
              <a:gd name="connsiteY34" fmla="*/ 134248 h 1079982"/>
              <a:gd name="connsiteX35" fmla="*/ 265505 w 2966714"/>
              <a:gd name="connsiteY35" fmla="*/ 439937 h 1079982"/>
              <a:gd name="connsiteX36" fmla="*/ 323489 w 2966714"/>
              <a:gd name="connsiteY36" fmla="*/ 439937 h 1079982"/>
              <a:gd name="connsiteX37" fmla="*/ 633880 w 2966714"/>
              <a:gd name="connsiteY37" fmla="*/ 47126 h 1079982"/>
              <a:gd name="connsiteX38" fmla="*/ 716740 w 2966714"/>
              <a:gd name="connsiteY38" fmla="*/ 851 h 1079982"/>
              <a:gd name="connsiteX39" fmla="*/ 1766681 w 2966714"/>
              <a:gd name="connsiteY39" fmla="*/ 851 h 1079982"/>
              <a:gd name="connsiteX40" fmla="*/ 1858027 w 2966714"/>
              <a:gd name="connsiteY40" fmla="*/ 26679 h 1079982"/>
              <a:gd name="connsiteX41" fmla="*/ 1878500 w 2966714"/>
              <a:gd name="connsiteY41" fmla="*/ 200669 h 1079982"/>
              <a:gd name="connsiteX42" fmla="*/ 1600077 w 2966714"/>
              <a:gd name="connsiteY42" fmla="*/ 553029 h 1079982"/>
              <a:gd name="connsiteX43" fmla="*/ 1600025 w 2966714"/>
              <a:gd name="connsiteY43" fmla="*/ 552967 h 1079982"/>
              <a:gd name="connsiteX44" fmla="*/ 1600025 w 2966714"/>
              <a:gd name="connsiteY44" fmla="*/ 553094 h 1079982"/>
              <a:gd name="connsiteX45" fmla="*/ 1600077 w 2966714"/>
              <a:gd name="connsiteY45" fmla="*/ 553029 h 1079982"/>
              <a:gd name="connsiteX46" fmla="*/ 1871760 w 2966714"/>
              <a:gd name="connsiteY46" fmla="*/ 876436 h 1079982"/>
              <a:gd name="connsiteX47" fmla="*/ 1856501 w 2966714"/>
              <a:gd name="connsiteY47" fmla="*/ 1050934 h 1079982"/>
              <a:gd name="connsiteX48" fmla="*/ 1681787 w 2966714"/>
              <a:gd name="connsiteY48" fmla="*/ 1035694 h 1079982"/>
              <a:gd name="connsiteX49" fmla="*/ 1370251 w 2966714"/>
              <a:gd name="connsiteY49" fmla="*/ 664854 h 1079982"/>
              <a:gd name="connsiteX50" fmla="*/ 1315446 w 2966714"/>
              <a:gd name="connsiteY50" fmla="*/ 664854 h 1079982"/>
              <a:gd name="connsiteX51" fmla="*/ 1315446 w 2966714"/>
              <a:gd name="connsiteY51" fmla="*/ 942603 h 1079982"/>
              <a:gd name="connsiteX52" fmla="*/ 1182694 w 2966714"/>
              <a:gd name="connsiteY52" fmla="*/ 1075191 h 1079982"/>
              <a:gd name="connsiteX53" fmla="*/ 1049941 w 2966714"/>
              <a:gd name="connsiteY53" fmla="*/ 942603 h 1079982"/>
              <a:gd name="connsiteX54" fmla="*/ 1049941 w 2966714"/>
              <a:gd name="connsiteY54" fmla="*/ 134248 h 1079982"/>
              <a:gd name="connsiteX55" fmla="*/ 1182694 w 2966714"/>
              <a:gd name="connsiteY55" fmla="*/ 1660 h 1079982"/>
              <a:gd name="connsiteX56" fmla="*/ 1315446 w 2966714"/>
              <a:gd name="connsiteY56" fmla="*/ 134248 h 1079982"/>
              <a:gd name="connsiteX57" fmla="*/ 1315446 w 2966714"/>
              <a:gd name="connsiteY57" fmla="*/ 439937 h 1079982"/>
              <a:gd name="connsiteX58" fmla="*/ 1373430 w 2966714"/>
              <a:gd name="connsiteY58" fmla="*/ 439937 h 1079982"/>
              <a:gd name="connsiteX59" fmla="*/ 1683822 w 2966714"/>
              <a:gd name="connsiteY59" fmla="*/ 47126 h 1079982"/>
              <a:gd name="connsiteX60" fmla="*/ 1766681 w 2966714"/>
              <a:gd name="connsiteY60" fmla="*/ 851 h 107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966714" h="1079982">
                <a:moveTo>
                  <a:pt x="2232379" y="1787"/>
                </a:moveTo>
                <a:cubicBezTo>
                  <a:pt x="2305748" y="1787"/>
                  <a:pt x="2365131" y="61096"/>
                  <a:pt x="2365131" y="134375"/>
                </a:cubicBezTo>
                <a:lnTo>
                  <a:pt x="2365131" y="440064"/>
                </a:lnTo>
                <a:lnTo>
                  <a:pt x="2701208" y="440064"/>
                </a:lnTo>
                <a:lnTo>
                  <a:pt x="2701208" y="134375"/>
                </a:lnTo>
                <a:cubicBezTo>
                  <a:pt x="2701208" y="61096"/>
                  <a:pt x="2760591" y="1787"/>
                  <a:pt x="2833961" y="1787"/>
                </a:cubicBezTo>
                <a:cubicBezTo>
                  <a:pt x="2907331" y="1787"/>
                  <a:pt x="2966714" y="61096"/>
                  <a:pt x="2966714" y="134375"/>
                </a:cubicBezTo>
                <a:lnTo>
                  <a:pt x="2966714" y="942730"/>
                </a:lnTo>
                <a:cubicBezTo>
                  <a:pt x="2966714" y="1016009"/>
                  <a:pt x="2907331" y="1075318"/>
                  <a:pt x="2833961" y="1075318"/>
                </a:cubicBezTo>
                <a:cubicBezTo>
                  <a:pt x="2760591" y="1075318"/>
                  <a:pt x="2701208" y="1016009"/>
                  <a:pt x="2701208" y="942730"/>
                </a:cubicBezTo>
                <a:lnTo>
                  <a:pt x="2701208" y="664981"/>
                </a:lnTo>
                <a:lnTo>
                  <a:pt x="2365131" y="664981"/>
                </a:lnTo>
                <a:lnTo>
                  <a:pt x="2365131" y="942730"/>
                </a:lnTo>
                <a:cubicBezTo>
                  <a:pt x="2365131" y="1016009"/>
                  <a:pt x="2305748" y="1075318"/>
                  <a:pt x="2232379" y="1075318"/>
                </a:cubicBezTo>
                <a:cubicBezTo>
                  <a:pt x="2159009" y="1075318"/>
                  <a:pt x="2099626" y="1016009"/>
                  <a:pt x="2099626" y="942730"/>
                </a:cubicBezTo>
                <a:lnTo>
                  <a:pt x="2099626" y="134375"/>
                </a:lnTo>
                <a:cubicBezTo>
                  <a:pt x="2099626" y="61096"/>
                  <a:pt x="2159009" y="1787"/>
                  <a:pt x="2232379" y="1787"/>
                </a:cubicBezTo>
                <a:close/>
                <a:moveTo>
                  <a:pt x="716740" y="851"/>
                </a:moveTo>
                <a:cubicBezTo>
                  <a:pt x="748259" y="-2849"/>
                  <a:pt x="781193" y="5470"/>
                  <a:pt x="808086" y="26679"/>
                </a:cubicBezTo>
                <a:cubicBezTo>
                  <a:pt x="861747" y="69097"/>
                  <a:pt x="871029" y="146948"/>
                  <a:pt x="828559" y="200669"/>
                </a:cubicBezTo>
                <a:lnTo>
                  <a:pt x="550136" y="553029"/>
                </a:lnTo>
                <a:lnTo>
                  <a:pt x="550084" y="552967"/>
                </a:lnTo>
                <a:lnTo>
                  <a:pt x="550084" y="553094"/>
                </a:lnTo>
                <a:lnTo>
                  <a:pt x="550136" y="553029"/>
                </a:lnTo>
                <a:lnTo>
                  <a:pt x="821819" y="876436"/>
                </a:lnTo>
                <a:cubicBezTo>
                  <a:pt x="865816" y="928887"/>
                  <a:pt x="859077" y="1006992"/>
                  <a:pt x="806560" y="1050934"/>
                </a:cubicBezTo>
                <a:cubicBezTo>
                  <a:pt x="754044" y="1095003"/>
                  <a:pt x="675843" y="1088145"/>
                  <a:pt x="631846" y="1035694"/>
                </a:cubicBezTo>
                <a:lnTo>
                  <a:pt x="320310" y="664854"/>
                </a:lnTo>
                <a:lnTo>
                  <a:pt x="265505" y="664854"/>
                </a:lnTo>
                <a:lnTo>
                  <a:pt x="265505" y="942603"/>
                </a:lnTo>
                <a:cubicBezTo>
                  <a:pt x="265505" y="1015882"/>
                  <a:pt x="206122" y="1075191"/>
                  <a:pt x="132753" y="1075191"/>
                </a:cubicBezTo>
                <a:cubicBezTo>
                  <a:pt x="59383" y="1075191"/>
                  <a:pt x="0" y="1015882"/>
                  <a:pt x="0" y="942603"/>
                </a:cubicBezTo>
                <a:lnTo>
                  <a:pt x="0" y="134248"/>
                </a:lnTo>
                <a:cubicBezTo>
                  <a:pt x="0" y="60969"/>
                  <a:pt x="59383" y="1660"/>
                  <a:pt x="132753" y="1660"/>
                </a:cubicBezTo>
                <a:cubicBezTo>
                  <a:pt x="206122" y="1660"/>
                  <a:pt x="265505" y="61096"/>
                  <a:pt x="265505" y="134248"/>
                </a:cubicBezTo>
                <a:lnTo>
                  <a:pt x="265505" y="439937"/>
                </a:lnTo>
                <a:lnTo>
                  <a:pt x="323489" y="439937"/>
                </a:lnTo>
                <a:lnTo>
                  <a:pt x="633880" y="47126"/>
                </a:lnTo>
                <a:cubicBezTo>
                  <a:pt x="655116" y="20266"/>
                  <a:pt x="685221" y="4550"/>
                  <a:pt x="716740" y="851"/>
                </a:cubicBezTo>
                <a:close/>
                <a:moveTo>
                  <a:pt x="1766681" y="851"/>
                </a:moveTo>
                <a:cubicBezTo>
                  <a:pt x="1798200" y="-2849"/>
                  <a:pt x="1831133" y="5470"/>
                  <a:pt x="1858027" y="26679"/>
                </a:cubicBezTo>
                <a:cubicBezTo>
                  <a:pt x="1911688" y="69097"/>
                  <a:pt x="1920970" y="146948"/>
                  <a:pt x="1878500" y="200669"/>
                </a:cubicBezTo>
                <a:lnTo>
                  <a:pt x="1600077" y="553029"/>
                </a:lnTo>
                <a:lnTo>
                  <a:pt x="1600025" y="552967"/>
                </a:lnTo>
                <a:lnTo>
                  <a:pt x="1600025" y="553094"/>
                </a:lnTo>
                <a:lnTo>
                  <a:pt x="1600077" y="553029"/>
                </a:lnTo>
                <a:lnTo>
                  <a:pt x="1871760" y="876436"/>
                </a:lnTo>
                <a:cubicBezTo>
                  <a:pt x="1915757" y="928887"/>
                  <a:pt x="1909018" y="1006992"/>
                  <a:pt x="1856501" y="1050934"/>
                </a:cubicBezTo>
                <a:cubicBezTo>
                  <a:pt x="1803985" y="1095003"/>
                  <a:pt x="1725783" y="1088145"/>
                  <a:pt x="1681787" y="1035694"/>
                </a:cubicBezTo>
                <a:lnTo>
                  <a:pt x="1370251" y="664854"/>
                </a:lnTo>
                <a:lnTo>
                  <a:pt x="1315446" y="664854"/>
                </a:lnTo>
                <a:lnTo>
                  <a:pt x="1315446" y="942603"/>
                </a:lnTo>
                <a:cubicBezTo>
                  <a:pt x="1315446" y="1015882"/>
                  <a:pt x="1256064" y="1075191"/>
                  <a:pt x="1182694" y="1075191"/>
                </a:cubicBezTo>
                <a:cubicBezTo>
                  <a:pt x="1109324" y="1075191"/>
                  <a:pt x="1049941" y="1015882"/>
                  <a:pt x="1049941" y="942603"/>
                </a:cubicBezTo>
                <a:lnTo>
                  <a:pt x="1049941" y="134248"/>
                </a:lnTo>
                <a:cubicBezTo>
                  <a:pt x="1049941" y="60969"/>
                  <a:pt x="1109324" y="1660"/>
                  <a:pt x="1182694" y="1660"/>
                </a:cubicBezTo>
                <a:cubicBezTo>
                  <a:pt x="1256064" y="1660"/>
                  <a:pt x="1315446" y="61096"/>
                  <a:pt x="1315446" y="134248"/>
                </a:cubicBezTo>
                <a:lnTo>
                  <a:pt x="1315446" y="439937"/>
                </a:lnTo>
                <a:lnTo>
                  <a:pt x="1373430" y="439937"/>
                </a:lnTo>
                <a:lnTo>
                  <a:pt x="1683822" y="47126"/>
                </a:lnTo>
                <a:cubicBezTo>
                  <a:pt x="1705057" y="20266"/>
                  <a:pt x="1735162" y="4550"/>
                  <a:pt x="1766681" y="851"/>
                </a:cubicBezTo>
                <a:close/>
              </a:path>
            </a:pathLst>
          </a:custGeom>
          <a:solidFill>
            <a:srgbClr val="0A1E49"/>
          </a:solidFill>
          <a:ln w="95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FBC18773-AEFB-C70F-E5EE-197C4B0E3D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624" y="0"/>
            <a:ext cx="6099376" cy="6858000"/>
          </a:xfrm>
          <a:custGeom>
            <a:avLst/>
            <a:gdLst>
              <a:gd name="connsiteX0" fmla="*/ 5285763 w 6099376"/>
              <a:gd name="connsiteY0" fmla="*/ 6321886 h 6858000"/>
              <a:gd name="connsiteX1" fmla="*/ 5285780 w 6099376"/>
              <a:gd name="connsiteY1" fmla="*/ 6321907 h 6858000"/>
              <a:gd name="connsiteX2" fmla="*/ 5285763 w 6099376"/>
              <a:gd name="connsiteY2" fmla="*/ 6321928 h 6858000"/>
              <a:gd name="connsiteX3" fmla="*/ 4936950 w 6099376"/>
              <a:gd name="connsiteY3" fmla="*/ 6321886 h 6858000"/>
              <a:gd name="connsiteX4" fmla="*/ 4936967 w 6099376"/>
              <a:gd name="connsiteY4" fmla="*/ 6321907 h 6858000"/>
              <a:gd name="connsiteX5" fmla="*/ 4936950 w 6099376"/>
              <a:gd name="connsiteY5" fmla="*/ 6321928 h 6858000"/>
              <a:gd name="connsiteX6" fmla="*/ 5495845 w 6099376"/>
              <a:gd name="connsiteY6" fmla="*/ 6138772 h 6858000"/>
              <a:gd name="connsiteX7" fmla="*/ 5451742 w 6099376"/>
              <a:gd name="connsiteY7" fmla="*/ 6182821 h 6858000"/>
              <a:gd name="connsiteX8" fmla="*/ 5451742 w 6099376"/>
              <a:gd name="connsiteY8" fmla="*/ 6451374 h 6858000"/>
              <a:gd name="connsiteX9" fmla="*/ 5495845 w 6099376"/>
              <a:gd name="connsiteY9" fmla="*/ 6495423 h 6858000"/>
              <a:gd name="connsiteX10" fmla="*/ 5539948 w 6099376"/>
              <a:gd name="connsiteY10" fmla="*/ 6451374 h 6858000"/>
              <a:gd name="connsiteX11" fmla="*/ 5539948 w 6099376"/>
              <a:gd name="connsiteY11" fmla="*/ 6359100 h 6858000"/>
              <a:gd name="connsiteX12" fmla="*/ 5651600 w 6099376"/>
              <a:gd name="connsiteY12" fmla="*/ 6359100 h 6858000"/>
              <a:gd name="connsiteX13" fmla="*/ 5651600 w 6099376"/>
              <a:gd name="connsiteY13" fmla="*/ 6451374 h 6858000"/>
              <a:gd name="connsiteX14" fmla="*/ 5695704 w 6099376"/>
              <a:gd name="connsiteY14" fmla="*/ 6495423 h 6858000"/>
              <a:gd name="connsiteX15" fmla="*/ 5739807 w 6099376"/>
              <a:gd name="connsiteY15" fmla="*/ 6451374 h 6858000"/>
              <a:gd name="connsiteX16" fmla="*/ 5739807 w 6099376"/>
              <a:gd name="connsiteY16" fmla="*/ 6182821 h 6858000"/>
              <a:gd name="connsiteX17" fmla="*/ 5695704 w 6099376"/>
              <a:gd name="connsiteY17" fmla="*/ 6138772 h 6858000"/>
              <a:gd name="connsiteX18" fmla="*/ 5651600 w 6099376"/>
              <a:gd name="connsiteY18" fmla="*/ 6182821 h 6858000"/>
              <a:gd name="connsiteX19" fmla="*/ 5651600 w 6099376"/>
              <a:gd name="connsiteY19" fmla="*/ 6284377 h 6858000"/>
              <a:gd name="connsiteX20" fmla="*/ 5539948 w 6099376"/>
              <a:gd name="connsiteY20" fmla="*/ 6284377 h 6858000"/>
              <a:gd name="connsiteX21" fmla="*/ 5539948 w 6099376"/>
              <a:gd name="connsiteY21" fmla="*/ 6182821 h 6858000"/>
              <a:gd name="connsiteX22" fmla="*/ 5495845 w 6099376"/>
              <a:gd name="connsiteY22" fmla="*/ 6138772 h 6858000"/>
              <a:gd name="connsiteX23" fmla="*/ 5341130 w 6099376"/>
              <a:gd name="connsiteY23" fmla="*/ 6138461 h 6858000"/>
              <a:gd name="connsiteX24" fmla="*/ 5313602 w 6099376"/>
              <a:gd name="connsiteY24" fmla="*/ 6153835 h 6858000"/>
              <a:gd name="connsiteX25" fmla="*/ 5210483 w 6099376"/>
              <a:gd name="connsiteY25" fmla="*/ 6284335 h 6858000"/>
              <a:gd name="connsiteX26" fmla="*/ 5191220 w 6099376"/>
              <a:gd name="connsiteY26" fmla="*/ 6284335 h 6858000"/>
              <a:gd name="connsiteX27" fmla="*/ 5191220 w 6099376"/>
              <a:gd name="connsiteY27" fmla="*/ 6182778 h 6858000"/>
              <a:gd name="connsiteX28" fmla="*/ 5147117 w 6099376"/>
              <a:gd name="connsiteY28" fmla="*/ 6138730 h 6858000"/>
              <a:gd name="connsiteX29" fmla="*/ 5103013 w 6099376"/>
              <a:gd name="connsiteY29" fmla="*/ 6182778 h 6858000"/>
              <a:gd name="connsiteX30" fmla="*/ 5103013 w 6099376"/>
              <a:gd name="connsiteY30" fmla="*/ 6451332 h 6858000"/>
              <a:gd name="connsiteX31" fmla="*/ 5147117 w 6099376"/>
              <a:gd name="connsiteY31" fmla="*/ 6495381 h 6858000"/>
              <a:gd name="connsiteX32" fmla="*/ 5191220 w 6099376"/>
              <a:gd name="connsiteY32" fmla="*/ 6451332 h 6858000"/>
              <a:gd name="connsiteX33" fmla="*/ 5191220 w 6099376"/>
              <a:gd name="connsiteY33" fmla="*/ 6359058 h 6858000"/>
              <a:gd name="connsiteX34" fmla="*/ 5209427 w 6099376"/>
              <a:gd name="connsiteY34" fmla="*/ 6359058 h 6858000"/>
              <a:gd name="connsiteX35" fmla="*/ 5312926 w 6099376"/>
              <a:gd name="connsiteY35" fmla="*/ 6482259 h 6858000"/>
              <a:gd name="connsiteX36" fmla="*/ 5370970 w 6099376"/>
              <a:gd name="connsiteY36" fmla="*/ 6487322 h 6858000"/>
              <a:gd name="connsiteX37" fmla="*/ 5376039 w 6099376"/>
              <a:gd name="connsiteY37" fmla="*/ 6429350 h 6858000"/>
              <a:gd name="connsiteX38" fmla="*/ 5285780 w 6099376"/>
              <a:gd name="connsiteY38" fmla="*/ 6321907 h 6858000"/>
              <a:gd name="connsiteX39" fmla="*/ 5378279 w 6099376"/>
              <a:gd name="connsiteY39" fmla="*/ 6204845 h 6858000"/>
              <a:gd name="connsiteX40" fmla="*/ 5371477 w 6099376"/>
              <a:gd name="connsiteY40" fmla="*/ 6147042 h 6858000"/>
              <a:gd name="connsiteX41" fmla="*/ 5341130 w 6099376"/>
              <a:gd name="connsiteY41" fmla="*/ 6138461 h 6858000"/>
              <a:gd name="connsiteX42" fmla="*/ 4992317 w 6099376"/>
              <a:gd name="connsiteY42" fmla="*/ 6138461 h 6858000"/>
              <a:gd name="connsiteX43" fmla="*/ 4964789 w 6099376"/>
              <a:gd name="connsiteY43" fmla="*/ 6153835 h 6858000"/>
              <a:gd name="connsiteX44" fmla="*/ 4861670 w 6099376"/>
              <a:gd name="connsiteY44" fmla="*/ 6284335 h 6858000"/>
              <a:gd name="connsiteX45" fmla="*/ 4842407 w 6099376"/>
              <a:gd name="connsiteY45" fmla="*/ 6284335 h 6858000"/>
              <a:gd name="connsiteX46" fmla="*/ 4842407 w 6099376"/>
              <a:gd name="connsiteY46" fmla="*/ 6182778 h 6858000"/>
              <a:gd name="connsiteX47" fmla="*/ 4798303 w 6099376"/>
              <a:gd name="connsiteY47" fmla="*/ 6138730 h 6858000"/>
              <a:gd name="connsiteX48" fmla="*/ 4754200 w 6099376"/>
              <a:gd name="connsiteY48" fmla="*/ 6182778 h 6858000"/>
              <a:gd name="connsiteX49" fmla="*/ 4754200 w 6099376"/>
              <a:gd name="connsiteY49" fmla="*/ 6451332 h 6858000"/>
              <a:gd name="connsiteX50" fmla="*/ 4798303 w 6099376"/>
              <a:gd name="connsiteY50" fmla="*/ 6495381 h 6858000"/>
              <a:gd name="connsiteX51" fmla="*/ 4842407 w 6099376"/>
              <a:gd name="connsiteY51" fmla="*/ 6451332 h 6858000"/>
              <a:gd name="connsiteX52" fmla="*/ 4842407 w 6099376"/>
              <a:gd name="connsiteY52" fmla="*/ 6359058 h 6858000"/>
              <a:gd name="connsiteX53" fmla="*/ 4860614 w 6099376"/>
              <a:gd name="connsiteY53" fmla="*/ 6359058 h 6858000"/>
              <a:gd name="connsiteX54" fmla="*/ 4964113 w 6099376"/>
              <a:gd name="connsiteY54" fmla="*/ 6482259 h 6858000"/>
              <a:gd name="connsiteX55" fmla="*/ 5022157 w 6099376"/>
              <a:gd name="connsiteY55" fmla="*/ 6487322 h 6858000"/>
              <a:gd name="connsiteX56" fmla="*/ 5027226 w 6099376"/>
              <a:gd name="connsiteY56" fmla="*/ 6429350 h 6858000"/>
              <a:gd name="connsiteX57" fmla="*/ 4936967 w 6099376"/>
              <a:gd name="connsiteY57" fmla="*/ 6321907 h 6858000"/>
              <a:gd name="connsiteX58" fmla="*/ 5029465 w 6099376"/>
              <a:gd name="connsiteY58" fmla="*/ 6204845 h 6858000"/>
              <a:gd name="connsiteX59" fmla="*/ 5022664 w 6099376"/>
              <a:gd name="connsiteY59" fmla="*/ 6147042 h 6858000"/>
              <a:gd name="connsiteX60" fmla="*/ 4992317 w 6099376"/>
              <a:gd name="connsiteY60" fmla="*/ 6138461 h 6858000"/>
              <a:gd name="connsiteX61" fmla="*/ 0 w 6099376"/>
              <a:gd name="connsiteY61" fmla="*/ 0 h 6858000"/>
              <a:gd name="connsiteX62" fmla="*/ 6099376 w 6099376"/>
              <a:gd name="connsiteY62" fmla="*/ 0 h 6858000"/>
              <a:gd name="connsiteX63" fmla="*/ 6099376 w 6099376"/>
              <a:gd name="connsiteY63" fmla="*/ 6858000 h 6858000"/>
              <a:gd name="connsiteX64" fmla="*/ 0 w 6099376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99376" h="6858000">
                <a:moveTo>
                  <a:pt x="5285763" y="6321886"/>
                </a:moveTo>
                <a:lnTo>
                  <a:pt x="5285780" y="6321907"/>
                </a:lnTo>
                <a:lnTo>
                  <a:pt x="5285763" y="6321928"/>
                </a:lnTo>
                <a:close/>
                <a:moveTo>
                  <a:pt x="4936950" y="6321886"/>
                </a:moveTo>
                <a:lnTo>
                  <a:pt x="4936967" y="6321907"/>
                </a:lnTo>
                <a:lnTo>
                  <a:pt x="4936950" y="6321928"/>
                </a:lnTo>
                <a:close/>
                <a:moveTo>
                  <a:pt x="5495845" y="6138772"/>
                </a:moveTo>
                <a:cubicBezTo>
                  <a:pt x="5471470" y="6138772"/>
                  <a:pt x="5451742" y="6158476"/>
                  <a:pt x="5451742" y="6182821"/>
                </a:cubicBezTo>
                <a:lnTo>
                  <a:pt x="5451742" y="6451374"/>
                </a:lnTo>
                <a:cubicBezTo>
                  <a:pt x="5451742" y="6475719"/>
                  <a:pt x="5471470" y="6495423"/>
                  <a:pt x="5495845" y="6495423"/>
                </a:cubicBezTo>
                <a:cubicBezTo>
                  <a:pt x="5520220" y="6495423"/>
                  <a:pt x="5539948" y="6475719"/>
                  <a:pt x="5539948" y="6451374"/>
                </a:cubicBezTo>
                <a:lnTo>
                  <a:pt x="5539948" y="6359100"/>
                </a:lnTo>
                <a:lnTo>
                  <a:pt x="5651600" y="6359100"/>
                </a:lnTo>
                <a:lnTo>
                  <a:pt x="5651600" y="6451374"/>
                </a:lnTo>
                <a:cubicBezTo>
                  <a:pt x="5651600" y="6475719"/>
                  <a:pt x="5671328" y="6495423"/>
                  <a:pt x="5695704" y="6495423"/>
                </a:cubicBezTo>
                <a:cubicBezTo>
                  <a:pt x="5720079" y="6495423"/>
                  <a:pt x="5739807" y="6475719"/>
                  <a:pt x="5739807" y="6451374"/>
                </a:cubicBezTo>
                <a:lnTo>
                  <a:pt x="5739807" y="6182821"/>
                </a:lnTo>
                <a:cubicBezTo>
                  <a:pt x="5739807" y="6158476"/>
                  <a:pt x="5720079" y="6138772"/>
                  <a:pt x="5695704" y="6138772"/>
                </a:cubicBezTo>
                <a:cubicBezTo>
                  <a:pt x="5671328" y="6138772"/>
                  <a:pt x="5651600" y="6158476"/>
                  <a:pt x="5651600" y="6182821"/>
                </a:cubicBezTo>
                <a:lnTo>
                  <a:pt x="5651600" y="6284377"/>
                </a:lnTo>
                <a:lnTo>
                  <a:pt x="5539948" y="6284377"/>
                </a:lnTo>
                <a:lnTo>
                  <a:pt x="5539948" y="6182821"/>
                </a:lnTo>
                <a:cubicBezTo>
                  <a:pt x="5539948" y="6158476"/>
                  <a:pt x="5520220" y="6138772"/>
                  <a:pt x="5495845" y="6138772"/>
                </a:cubicBezTo>
                <a:close/>
                <a:moveTo>
                  <a:pt x="5341130" y="6138461"/>
                </a:moveTo>
                <a:cubicBezTo>
                  <a:pt x="5330659" y="6139690"/>
                  <a:pt x="5320657" y="6144911"/>
                  <a:pt x="5313602" y="6153835"/>
                </a:cubicBezTo>
                <a:lnTo>
                  <a:pt x="5210483" y="6284335"/>
                </a:lnTo>
                <a:lnTo>
                  <a:pt x="5191220" y="6284335"/>
                </a:lnTo>
                <a:lnTo>
                  <a:pt x="5191220" y="6182778"/>
                </a:lnTo>
                <a:cubicBezTo>
                  <a:pt x="5191220" y="6158476"/>
                  <a:pt x="5171492" y="6138730"/>
                  <a:pt x="5147117" y="6138730"/>
                </a:cubicBezTo>
                <a:cubicBezTo>
                  <a:pt x="5122742" y="6138730"/>
                  <a:pt x="5103013" y="6158434"/>
                  <a:pt x="5103013" y="6182778"/>
                </a:cubicBezTo>
                <a:lnTo>
                  <a:pt x="5103013" y="6451332"/>
                </a:lnTo>
                <a:cubicBezTo>
                  <a:pt x="5103013" y="6475677"/>
                  <a:pt x="5122742" y="6495381"/>
                  <a:pt x="5147117" y="6495381"/>
                </a:cubicBezTo>
                <a:cubicBezTo>
                  <a:pt x="5171492" y="6495381"/>
                  <a:pt x="5191220" y="6475677"/>
                  <a:pt x="5191220" y="6451332"/>
                </a:cubicBezTo>
                <a:lnTo>
                  <a:pt x="5191220" y="6359058"/>
                </a:lnTo>
                <a:lnTo>
                  <a:pt x="5209427" y="6359058"/>
                </a:lnTo>
                <a:lnTo>
                  <a:pt x="5312926" y="6482259"/>
                </a:lnTo>
                <a:cubicBezTo>
                  <a:pt x="5327543" y="6499684"/>
                  <a:pt x="5353523" y="6501963"/>
                  <a:pt x="5370970" y="6487322"/>
                </a:cubicBezTo>
                <a:cubicBezTo>
                  <a:pt x="5388417" y="6472723"/>
                  <a:pt x="5390656" y="6446775"/>
                  <a:pt x="5376039" y="6429350"/>
                </a:cubicBezTo>
                <a:lnTo>
                  <a:pt x="5285780" y="6321907"/>
                </a:lnTo>
                <a:lnTo>
                  <a:pt x="5378279" y="6204845"/>
                </a:lnTo>
                <a:cubicBezTo>
                  <a:pt x="5392388" y="6186998"/>
                  <a:pt x="5389304" y="6161134"/>
                  <a:pt x="5371477" y="6147042"/>
                </a:cubicBezTo>
                <a:cubicBezTo>
                  <a:pt x="5362542" y="6139996"/>
                  <a:pt x="5351601" y="6137232"/>
                  <a:pt x="5341130" y="6138461"/>
                </a:cubicBezTo>
                <a:close/>
                <a:moveTo>
                  <a:pt x="4992317" y="6138461"/>
                </a:moveTo>
                <a:cubicBezTo>
                  <a:pt x="4981845" y="6139690"/>
                  <a:pt x="4971844" y="6144911"/>
                  <a:pt x="4964789" y="6153835"/>
                </a:cubicBezTo>
                <a:lnTo>
                  <a:pt x="4861670" y="6284335"/>
                </a:lnTo>
                <a:lnTo>
                  <a:pt x="4842407" y="6284335"/>
                </a:lnTo>
                <a:lnTo>
                  <a:pt x="4842407" y="6182778"/>
                </a:lnTo>
                <a:cubicBezTo>
                  <a:pt x="4842407" y="6158476"/>
                  <a:pt x="4822678" y="6138730"/>
                  <a:pt x="4798303" y="6138730"/>
                </a:cubicBezTo>
                <a:cubicBezTo>
                  <a:pt x="4773928" y="6138730"/>
                  <a:pt x="4754200" y="6158434"/>
                  <a:pt x="4754200" y="6182778"/>
                </a:cubicBezTo>
                <a:lnTo>
                  <a:pt x="4754200" y="6451332"/>
                </a:lnTo>
                <a:cubicBezTo>
                  <a:pt x="4754200" y="6475677"/>
                  <a:pt x="4773928" y="6495381"/>
                  <a:pt x="4798303" y="6495381"/>
                </a:cubicBezTo>
                <a:cubicBezTo>
                  <a:pt x="4822678" y="6495381"/>
                  <a:pt x="4842407" y="6475677"/>
                  <a:pt x="4842407" y="6451332"/>
                </a:cubicBezTo>
                <a:lnTo>
                  <a:pt x="4842407" y="6359058"/>
                </a:lnTo>
                <a:lnTo>
                  <a:pt x="4860614" y="6359058"/>
                </a:lnTo>
                <a:lnTo>
                  <a:pt x="4964113" y="6482259"/>
                </a:lnTo>
                <a:cubicBezTo>
                  <a:pt x="4978730" y="6499684"/>
                  <a:pt x="5004710" y="6501963"/>
                  <a:pt x="5022157" y="6487322"/>
                </a:cubicBezTo>
                <a:cubicBezTo>
                  <a:pt x="5039604" y="6472723"/>
                  <a:pt x="5041843" y="6446775"/>
                  <a:pt x="5027226" y="6429350"/>
                </a:cubicBezTo>
                <a:lnTo>
                  <a:pt x="4936967" y="6321907"/>
                </a:lnTo>
                <a:lnTo>
                  <a:pt x="5029465" y="6204845"/>
                </a:lnTo>
                <a:cubicBezTo>
                  <a:pt x="5043575" y="6186998"/>
                  <a:pt x="5040491" y="6161134"/>
                  <a:pt x="5022664" y="6147042"/>
                </a:cubicBezTo>
                <a:cubicBezTo>
                  <a:pt x="5013729" y="6139996"/>
                  <a:pt x="5002788" y="6137232"/>
                  <a:pt x="4992317" y="6138461"/>
                </a:cubicBezTo>
                <a:close/>
                <a:moveTo>
                  <a:pt x="0" y="0"/>
                </a:moveTo>
                <a:lnTo>
                  <a:pt x="6099376" y="0"/>
                </a:lnTo>
                <a:lnTo>
                  <a:pt x="60993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 wrap="square" lIns="72000" tIns="72000" anchor="t" anchorCtr="0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1B84A55-503A-EED8-146C-FCD9036672D5}"/>
              </a:ext>
            </a:extLst>
          </p:cNvPr>
          <p:cNvGrpSpPr/>
          <p:nvPr/>
        </p:nvGrpSpPr>
        <p:grpSpPr>
          <a:xfrm>
            <a:off x="1288218" y="1683279"/>
            <a:ext cx="4274381" cy="4085696"/>
            <a:chOff x="5000959" y="1708501"/>
            <a:chExt cx="4103153" cy="5324003"/>
          </a:xfrm>
          <a:solidFill>
            <a:schemeClr val="accent2"/>
          </a:solidFill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1EDF4D78-17EB-CB08-1354-D79A22EC0040}"/>
                </a:ext>
              </a:extLst>
            </p:cNvPr>
            <p:cNvSpPr/>
            <p:nvPr/>
          </p:nvSpPr>
          <p:spPr>
            <a:xfrm>
              <a:off x="7371903" y="5091548"/>
              <a:ext cx="1732209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Abgerundetes Rechteck 8">
              <a:extLst>
                <a:ext uri="{FF2B5EF4-FFF2-40B4-BE49-F238E27FC236}">
                  <a16:creationId xmlns:a16="http://schemas.microsoft.com/office/drawing/2014/main" id="{5A832992-97A2-B819-8F0F-34969EBE6E9F}"/>
                </a:ext>
              </a:extLst>
            </p:cNvPr>
            <p:cNvSpPr/>
            <p:nvPr/>
          </p:nvSpPr>
          <p:spPr>
            <a:xfrm>
              <a:off x="5000959" y="1708501"/>
              <a:ext cx="4103153" cy="5324003"/>
            </a:xfrm>
            <a:prstGeom prst="roundRect">
              <a:avLst>
                <a:gd name="adj" fmla="val 129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E8E0578-537D-D99F-1145-1848528566BF}"/>
              </a:ext>
            </a:extLst>
          </p:cNvPr>
          <p:cNvGrpSpPr/>
          <p:nvPr/>
        </p:nvGrpSpPr>
        <p:grpSpPr>
          <a:xfrm>
            <a:off x="516570" y="1089025"/>
            <a:ext cx="2881626" cy="1313921"/>
            <a:chOff x="5384646" y="2033006"/>
            <a:chExt cx="3342026" cy="5097933"/>
          </a:xfrm>
          <a:solidFill>
            <a:schemeClr val="accent1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99407202-EB82-F48D-421B-CA4E59F5D16F}"/>
                </a:ext>
              </a:extLst>
            </p:cNvPr>
            <p:cNvSpPr/>
            <p:nvPr/>
          </p:nvSpPr>
          <p:spPr>
            <a:xfrm>
              <a:off x="5384646" y="2033006"/>
              <a:ext cx="1732209" cy="19409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FF1BB405-A490-526F-12BD-E3B1FEC7E822}"/>
                </a:ext>
              </a:extLst>
            </p:cNvPr>
            <p:cNvSpPr/>
            <p:nvPr/>
          </p:nvSpPr>
          <p:spPr>
            <a:xfrm>
              <a:off x="5384646" y="2033006"/>
              <a:ext cx="3342026" cy="5097933"/>
            </a:xfrm>
            <a:prstGeom prst="roundRect">
              <a:avLst>
                <a:gd name="adj" fmla="val 29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0D41288-82B0-84F8-6CDC-7854884C4F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7" y="1089025"/>
            <a:ext cx="2881626" cy="1313922"/>
          </a:xfrm>
        </p:spPr>
        <p:txBody>
          <a:bodyPr lIns="360000" tIns="72000" rIns="360000" bIns="72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Kapitel 01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3DDEC67B-5E75-F193-F685-3EC7859B2F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9963" y="2184241"/>
            <a:ext cx="4262635" cy="1952321"/>
          </a:xfrm>
        </p:spPr>
        <p:txBody>
          <a:bodyPr lIns="360000" tIns="540000" rIns="360000" bIns="54000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max. zweizeiliger Titel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CC65D33A-E854-2253-2AB1-073F66C384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9964" y="3917856"/>
            <a:ext cx="4262634" cy="1376270"/>
          </a:xfrm>
        </p:spPr>
        <p:txBody>
          <a:bodyPr lIns="360000" tIns="0" rIns="360000" bIns="54000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optionaler,    längerer Einleitungstext          (max. sechs Zeilen)</a:t>
            </a:r>
          </a:p>
        </p:txBody>
      </p:sp>
      <p:sp>
        <p:nvSpPr>
          <p:cNvPr id="3" name="Freihandform: Form 2">
            <a:extLst>
              <a:ext uri="{FF2B5EF4-FFF2-40B4-BE49-F238E27FC236}">
                <a16:creationId xmlns:a16="http://schemas.microsoft.com/office/drawing/2014/main" id="{83AF031B-0F6B-F8EC-BAE2-DF17AD4703D1}"/>
              </a:ext>
            </a:extLst>
          </p:cNvPr>
          <p:cNvSpPr/>
          <p:nvPr userDrawn="1"/>
        </p:nvSpPr>
        <p:spPr>
          <a:xfrm>
            <a:off x="10846824" y="6138178"/>
            <a:ext cx="985607" cy="358794"/>
          </a:xfrm>
          <a:custGeom>
            <a:avLst/>
            <a:gdLst>
              <a:gd name="connsiteX0" fmla="*/ 2232379 w 2966714"/>
              <a:gd name="connsiteY0" fmla="*/ 1787 h 1079982"/>
              <a:gd name="connsiteX1" fmla="*/ 2365131 w 2966714"/>
              <a:gd name="connsiteY1" fmla="*/ 134375 h 1079982"/>
              <a:gd name="connsiteX2" fmla="*/ 2365131 w 2966714"/>
              <a:gd name="connsiteY2" fmla="*/ 440064 h 1079982"/>
              <a:gd name="connsiteX3" fmla="*/ 2701208 w 2966714"/>
              <a:gd name="connsiteY3" fmla="*/ 440064 h 1079982"/>
              <a:gd name="connsiteX4" fmla="*/ 2701208 w 2966714"/>
              <a:gd name="connsiteY4" fmla="*/ 134375 h 1079982"/>
              <a:gd name="connsiteX5" fmla="*/ 2833961 w 2966714"/>
              <a:gd name="connsiteY5" fmla="*/ 1787 h 1079982"/>
              <a:gd name="connsiteX6" fmla="*/ 2966714 w 2966714"/>
              <a:gd name="connsiteY6" fmla="*/ 134375 h 1079982"/>
              <a:gd name="connsiteX7" fmla="*/ 2966714 w 2966714"/>
              <a:gd name="connsiteY7" fmla="*/ 942730 h 1079982"/>
              <a:gd name="connsiteX8" fmla="*/ 2833961 w 2966714"/>
              <a:gd name="connsiteY8" fmla="*/ 1075318 h 1079982"/>
              <a:gd name="connsiteX9" fmla="*/ 2701208 w 2966714"/>
              <a:gd name="connsiteY9" fmla="*/ 942730 h 1079982"/>
              <a:gd name="connsiteX10" fmla="*/ 2701208 w 2966714"/>
              <a:gd name="connsiteY10" fmla="*/ 664981 h 1079982"/>
              <a:gd name="connsiteX11" fmla="*/ 2365131 w 2966714"/>
              <a:gd name="connsiteY11" fmla="*/ 664981 h 1079982"/>
              <a:gd name="connsiteX12" fmla="*/ 2365131 w 2966714"/>
              <a:gd name="connsiteY12" fmla="*/ 942730 h 1079982"/>
              <a:gd name="connsiteX13" fmla="*/ 2232379 w 2966714"/>
              <a:gd name="connsiteY13" fmla="*/ 1075318 h 1079982"/>
              <a:gd name="connsiteX14" fmla="*/ 2099626 w 2966714"/>
              <a:gd name="connsiteY14" fmla="*/ 942730 h 1079982"/>
              <a:gd name="connsiteX15" fmla="*/ 2099626 w 2966714"/>
              <a:gd name="connsiteY15" fmla="*/ 134375 h 1079982"/>
              <a:gd name="connsiteX16" fmla="*/ 2232379 w 2966714"/>
              <a:gd name="connsiteY16" fmla="*/ 1787 h 1079982"/>
              <a:gd name="connsiteX17" fmla="*/ 716740 w 2966714"/>
              <a:gd name="connsiteY17" fmla="*/ 851 h 1079982"/>
              <a:gd name="connsiteX18" fmla="*/ 808086 w 2966714"/>
              <a:gd name="connsiteY18" fmla="*/ 26679 h 1079982"/>
              <a:gd name="connsiteX19" fmla="*/ 828559 w 2966714"/>
              <a:gd name="connsiteY19" fmla="*/ 200669 h 1079982"/>
              <a:gd name="connsiteX20" fmla="*/ 550136 w 2966714"/>
              <a:gd name="connsiteY20" fmla="*/ 553029 h 1079982"/>
              <a:gd name="connsiteX21" fmla="*/ 550084 w 2966714"/>
              <a:gd name="connsiteY21" fmla="*/ 552967 h 1079982"/>
              <a:gd name="connsiteX22" fmla="*/ 550084 w 2966714"/>
              <a:gd name="connsiteY22" fmla="*/ 553094 h 1079982"/>
              <a:gd name="connsiteX23" fmla="*/ 550136 w 2966714"/>
              <a:gd name="connsiteY23" fmla="*/ 553029 h 1079982"/>
              <a:gd name="connsiteX24" fmla="*/ 821819 w 2966714"/>
              <a:gd name="connsiteY24" fmla="*/ 876436 h 1079982"/>
              <a:gd name="connsiteX25" fmla="*/ 806560 w 2966714"/>
              <a:gd name="connsiteY25" fmla="*/ 1050934 h 1079982"/>
              <a:gd name="connsiteX26" fmla="*/ 631846 w 2966714"/>
              <a:gd name="connsiteY26" fmla="*/ 1035694 h 1079982"/>
              <a:gd name="connsiteX27" fmla="*/ 320310 w 2966714"/>
              <a:gd name="connsiteY27" fmla="*/ 664854 h 1079982"/>
              <a:gd name="connsiteX28" fmla="*/ 265505 w 2966714"/>
              <a:gd name="connsiteY28" fmla="*/ 664854 h 1079982"/>
              <a:gd name="connsiteX29" fmla="*/ 265505 w 2966714"/>
              <a:gd name="connsiteY29" fmla="*/ 942603 h 1079982"/>
              <a:gd name="connsiteX30" fmla="*/ 132753 w 2966714"/>
              <a:gd name="connsiteY30" fmla="*/ 1075191 h 1079982"/>
              <a:gd name="connsiteX31" fmla="*/ 0 w 2966714"/>
              <a:gd name="connsiteY31" fmla="*/ 942603 h 1079982"/>
              <a:gd name="connsiteX32" fmla="*/ 0 w 2966714"/>
              <a:gd name="connsiteY32" fmla="*/ 134248 h 1079982"/>
              <a:gd name="connsiteX33" fmla="*/ 132753 w 2966714"/>
              <a:gd name="connsiteY33" fmla="*/ 1660 h 1079982"/>
              <a:gd name="connsiteX34" fmla="*/ 265505 w 2966714"/>
              <a:gd name="connsiteY34" fmla="*/ 134248 h 1079982"/>
              <a:gd name="connsiteX35" fmla="*/ 265505 w 2966714"/>
              <a:gd name="connsiteY35" fmla="*/ 439937 h 1079982"/>
              <a:gd name="connsiteX36" fmla="*/ 323489 w 2966714"/>
              <a:gd name="connsiteY36" fmla="*/ 439937 h 1079982"/>
              <a:gd name="connsiteX37" fmla="*/ 633880 w 2966714"/>
              <a:gd name="connsiteY37" fmla="*/ 47126 h 1079982"/>
              <a:gd name="connsiteX38" fmla="*/ 716740 w 2966714"/>
              <a:gd name="connsiteY38" fmla="*/ 851 h 1079982"/>
              <a:gd name="connsiteX39" fmla="*/ 1766681 w 2966714"/>
              <a:gd name="connsiteY39" fmla="*/ 851 h 1079982"/>
              <a:gd name="connsiteX40" fmla="*/ 1858027 w 2966714"/>
              <a:gd name="connsiteY40" fmla="*/ 26679 h 1079982"/>
              <a:gd name="connsiteX41" fmla="*/ 1878500 w 2966714"/>
              <a:gd name="connsiteY41" fmla="*/ 200669 h 1079982"/>
              <a:gd name="connsiteX42" fmla="*/ 1600077 w 2966714"/>
              <a:gd name="connsiteY42" fmla="*/ 553029 h 1079982"/>
              <a:gd name="connsiteX43" fmla="*/ 1600025 w 2966714"/>
              <a:gd name="connsiteY43" fmla="*/ 552967 h 1079982"/>
              <a:gd name="connsiteX44" fmla="*/ 1600025 w 2966714"/>
              <a:gd name="connsiteY44" fmla="*/ 553094 h 1079982"/>
              <a:gd name="connsiteX45" fmla="*/ 1600077 w 2966714"/>
              <a:gd name="connsiteY45" fmla="*/ 553029 h 1079982"/>
              <a:gd name="connsiteX46" fmla="*/ 1871760 w 2966714"/>
              <a:gd name="connsiteY46" fmla="*/ 876436 h 1079982"/>
              <a:gd name="connsiteX47" fmla="*/ 1856501 w 2966714"/>
              <a:gd name="connsiteY47" fmla="*/ 1050934 h 1079982"/>
              <a:gd name="connsiteX48" fmla="*/ 1681787 w 2966714"/>
              <a:gd name="connsiteY48" fmla="*/ 1035694 h 1079982"/>
              <a:gd name="connsiteX49" fmla="*/ 1370251 w 2966714"/>
              <a:gd name="connsiteY49" fmla="*/ 664854 h 1079982"/>
              <a:gd name="connsiteX50" fmla="*/ 1315446 w 2966714"/>
              <a:gd name="connsiteY50" fmla="*/ 664854 h 1079982"/>
              <a:gd name="connsiteX51" fmla="*/ 1315446 w 2966714"/>
              <a:gd name="connsiteY51" fmla="*/ 942603 h 1079982"/>
              <a:gd name="connsiteX52" fmla="*/ 1182694 w 2966714"/>
              <a:gd name="connsiteY52" fmla="*/ 1075191 h 1079982"/>
              <a:gd name="connsiteX53" fmla="*/ 1049941 w 2966714"/>
              <a:gd name="connsiteY53" fmla="*/ 942603 h 1079982"/>
              <a:gd name="connsiteX54" fmla="*/ 1049941 w 2966714"/>
              <a:gd name="connsiteY54" fmla="*/ 134248 h 1079982"/>
              <a:gd name="connsiteX55" fmla="*/ 1182694 w 2966714"/>
              <a:gd name="connsiteY55" fmla="*/ 1660 h 1079982"/>
              <a:gd name="connsiteX56" fmla="*/ 1315446 w 2966714"/>
              <a:gd name="connsiteY56" fmla="*/ 134248 h 1079982"/>
              <a:gd name="connsiteX57" fmla="*/ 1315446 w 2966714"/>
              <a:gd name="connsiteY57" fmla="*/ 439937 h 1079982"/>
              <a:gd name="connsiteX58" fmla="*/ 1373430 w 2966714"/>
              <a:gd name="connsiteY58" fmla="*/ 439937 h 1079982"/>
              <a:gd name="connsiteX59" fmla="*/ 1683822 w 2966714"/>
              <a:gd name="connsiteY59" fmla="*/ 47126 h 1079982"/>
              <a:gd name="connsiteX60" fmla="*/ 1766681 w 2966714"/>
              <a:gd name="connsiteY60" fmla="*/ 851 h 107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966714" h="1079982">
                <a:moveTo>
                  <a:pt x="2232379" y="1787"/>
                </a:moveTo>
                <a:cubicBezTo>
                  <a:pt x="2305748" y="1787"/>
                  <a:pt x="2365131" y="61096"/>
                  <a:pt x="2365131" y="134375"/>
                </a:cubicBezTo>
                <a:lnTo>
                  <a:pt x="2365131" y="440064"/>
                </a:lnTo>
                <a:lnTo>
                  <a:pt x="2701208" y="440064"/>
                </a:lnTo>
                <a:lnTo>
                  <a:pt x="2701208" y="134375"/>
                </a:lnTo>
                <a:cubicBezTo>
                  <a:pt x="2701208" y="61096"/>
                  <a:pt x="2760591" y="1787"/>
                  <a:pt x="2833961" y="1787"/>
                </a:cubicBezTo>
                <a:cubicBezTo>
                  <a:pt x="2907331" y="1787"/>
                  <a:pt x="2966714" y="61096"/>
                  <a:pt x="2966714" y="134375"/>
                </a:cubicBezTo>
                <a:lnTo>
                  <a:pt x="2966714" y="942730"/>
                </a:lnTo>
                <a:cubicBezTo>
                  <a:pt x="2966714" y="1016009"/>
                  <a:pt x="2907331" y="1075318"/>
                  <a:pt x="2833961" y="1075318"/>
                </a:cubicBezTo>
                <a:cubicBezTo>
                  <a:pt x="2760591" y="1075318"/>
                  <a:pt x="2701208" y="1016009"/>
                  <a:pt x="2701208" y="942730"/>
                </a:cubicBezTo>
                <a:lnTo>
                  <a:pt x="2701208" y="664981"/>
                </a:lnTo>
                <a:lnTo>
                  <a:pt x="2365131" y="664981"/>
                </a:lnTo>
                <a:lnTo>
                  <a:pt x="2365131" y="942730"/>
                </a:lnTo>
                <a:cubicBezTo>
                  <a:pt x="2365131" y="1016009"/>
                  <a:pt x="2305748" y="1075318"/>
                  <a:pt x="2232379" y="1075318"/>
                </a:cubicBezTo>
                <a:cubicBezTo>
                  <a:pt x="2159009" y="1075318"/>
                  <a:pt x="2099626" y="1016009"/>
                  <a:pt x="2099626" y="942730"/>
                </a:cubicBezTo>
                <a:lnTo>
                  <a:pt x="2099626" y="134375"/>
                </a:lnTo>
                <a:cubicBezTo>
                  <a:pt x="2099626" y="61096"/>
                  <a:pt x="2159009" y="1787"/>
                  <a:pt x="2232379" y="1787"/>
                </a:cubicBezTo>
                <a:close/>
                <a:moveTo>
                  <a:pt x="716740" y="851"/>
                </a:moveTo>
                <a:cubicBezTo>
                  <a:pt x="748259" y="-2849"/>
                  <a:pt x="781193" y="5470"/>
                  <a:pt x="808086" y="26679"/>
                </a:cubicBezTo>
                <a:cubicBezTo>
                  <a:pt x="861747" y="69097"/>
                  <a:pt x="871029" y="146948"/>
                  <a:pt x="828559" y="200669"/>
                </a:cubicBezTo>
                <a:lnTo>
                  <a:pt x="550136" y="553029"/>
                </a:lnTo>
                <a:lnTo>
                  <a:pt x="550084" y="552967"/>
                </a:lnTo>
                <a:lnTo>
                  <a:pt x="550084" y="553094"/>
                </a:lnTo>
                <a:lnTo>
                  <a:pt x="550136" y="553029"/>
                </a:lnTo>
                <a:lnTo>
                  <a:pt x="821819" y="876436"/>
                </a:lnTo>
                <a:cubicBezTo>
                  <a:pt x="865816" y="928887"/>
                  <a:pt x="859077" y="1006992"/>
                  <a:pt x="806560" y="1050934"/>
                </a:cubicBezTo>
                <a:cubicBezTo>
                  <a:pt x="754044" y="1095003"/>
                  <a:pt x="675843" y="1088145"/>
                  <a:pt x="631846" y="1035694"/>
                </a:cubicBezTo>
                <a:lnTo>
                  <a:pt x="320310" y="664854"/>
                </a:lnTo>
                <a:lnTo>
                  <a:pt x="265505" y="664854"/>
                </a:lnTo>
                <a:lnTo>
                  <a:pt x="265505" y="942603"/>
                </a:lnTo>
                <a:cubicBezTo>
                  <a:pt x="265505" y="1015882"/>
                  <a:pt x="206122" y="1075191"/>
                  <a:pt x="132753" y="1075191"/>
                </a:cubicBezTo>
                <a:cubicBezTo>
                  <a:pt x="59383" y="1075191"/>
                  <a:pt x="0" y="1015882"/>
                  <a:pt x="0" y="942603"/>
                </a:cubicBezTo>
                <a:lnTo>
                  <a:pt x="0" y="134248"/>
                </a:lnTo>
                <a:cubicBezTo>
                  <a:pt x="0" y="60969"/>
                  <a:pt x="59383" y="1660"/>
                  <a:pt x="132753" y="1660"/>
                </a:cubicBezTo>
                <a:cubicBezTo>
                  <a:pt x="206122" y="1660"/>
                  <a:pt x="265505" y="61096"/>
                  <a:pt x="265505" y="134248"/>
                </a:cubicBezTo>
                <a:lnTo>
                  <a:pt x="265505" y="439937"/>
                </a:lnTo>
                <a:lnTo>
                  <a:pt x="323489" y="439937"/>
                </a:lnTo>
                <a:lnTo>
                  <a:pt x="633880" y="47126"/>
                </a:lnTo>
                <a:cubicBezTo>
                  <a:pt x="655116" y="20266"/>
                  <a:pt x="685221" y="4550"/>
                  <a:pt x="716740" y="851"/>
                </a:cubicBezTo>
                <a:close/>
                <a:moveTo>
                  <a:pt x="1766681" y="851"/>
                </a:moveTo>
                <a:cubicBezTo>
                  <a:pt x="1798200" y="-2849"/>
                  <a:pt x="1831133" y="5470"/>
                  <a:pt x="1858027" y="26679"/>
                </a:cubicBezTo>
                <a:cubicBezTo>
                  <a:pt x="1911688" y="69097"/>
                  <a:pt x="1920970" y="146948"/>
                  <a:pt x="1878500" y="200669"/>
                </a:cubicBezTo>
                <a:lnTo>
                  <a:pt x="1600077" y="553029"/>
                </a:lnTo>
                <a:lnTo>
                  <a:pt x="1600025" y="552967"/>
                </a:lnTo>
                <a:lnTo>
                  <a:pt x="1600025" y="553094"/>
                </a:lnTo>
                <a:lnTo>
                  <a:pt x="1600077" y="553029"/>
                </a:lnTo>
                <a:lnTo>
                  <a:pt x="1871760" y="876436"/>
                </a:lnTo>
                <a:cubicBezTo>
                  <a:pt x="1915757" y="928887"/>
                  <a:pt x="1909018" y="1006992"/>
                  <a:pt x="1856501" y="1050934"/>
                </a:cubicBezTo>
                <a:cubicBezTo>
                  <a:pt x="1803985" y="1095003"/>
                  <a:pt x="1725783" y="1088145"/>
                  <a:pt x="1681787" y="1035694"/>
                </a:cubicBezTo>
                <a:lnTo>
                  <a:pt x="1370251" y="664854"/>
                </a:lnTo>
                <a:lnTo>
                  <a:pt x="1315446" y="664854"/>
                </a:lnTo>
                <a:lnTo>
                  <a:pt x="1315446" y="942603"/>
                </a:lnTo>
                <a:cubicBezTo>
                  <a:pt x="1315446" y="1015882"/>
                  <a:pt x="1256064" y="1075191"/>
                  <a:pt x="1182694" y="1075191"/>
                </a:cubicBezTo>
                <a:cubicBezTo>
                  <a:pt x="1109324" y="1075191"/>
                  <a:pt x="1049941" y="1015882"/>
                  <a:pt x="1049941" y="942603"/>
                </a:cubicBezTo>
                <a:lnTo>
                  <a:pt x="1049941" y="134248"/>
                </a:lnTo>
                <a:cubicBezTo>
                  <a:pt x="1049941" y="60969"/>
                  <a:pt x="1109324" y="1660"/>
                  <a:pt x="1182694" y="1660"/>
                </a:cubicBezTo>
                <a:cubicBezTo>
                  <a:pt x="1256064" y="1660"/>
                  <a:pt x="1315446" y="61096"/>
                  <a:pt x="1315446" y="134248"/>
                </a:cubicBezTo>
                <a:lnTo>
                  <a:pt x="1315446" y="439937"/>
                </a:lnTo>
                <a:lnTo>
                  <a:pt x="1373430" y="439937"/>
                </a:lnTo>
                <a:lnTo>
                  <a:pt x="1683822" y="47126"/>
                </a:lnTo>
                <a:cubicBezTo>
                  <a:pt x="1705057" y="20266"/>
                  <a:pt x="1735162" y="4550"/>
                  <a:pt x="1766681" y="851"/>
                </a:cubicBezTo>
                <a:close/>
              </a:path>
            </a:pathLst>
          </a:custGeom>
          <a:solidFill>
            <a:srgbClr val="0A1E49"/>
          </a:solidFill>
          <a:ln w="95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66C2CF45-AE6C-CDFE-2292-912EAA126F81}"/>
              </a:ext>
            </a:extLst>
          </p:cNvPr>
          <p:cNvGrpSpPr/>
          <p:nvPr userDrawn="1"/>
        </p:nvGrpSpPr>
        <p:grpSpPr>
          <a:xfrm>
            <a:off x="1288218" y="1683279"/>
            <a:ext cx="4274381" cy="4085696"/>
            <a:chOff x="5000959" y="1708501"/>
            <a:chExt cx="4103153" cy="5324003"/>
          </a:xfrm>
          <a:solidFill>
            <a:schemeClr val="accent2"/>
          </a:solidFill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B6968159-A4CF-5E31-C321-4AFEB2AF1D52}"/>
                </a:ext>
              </a:extLst>
            </p:cNvPr>
            <p:cNvSpPr/>
            <p:nvPr userDrawn="1"/>
          </p:nvSpPr>
          <p:spPr>
            <a:xfrm>
              <a:off x="7371903" y="5091548"/>
              <a:ext cx="1732209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Abgerundetes Rechteck 8">
              <a:extLst>
                <a:ext uri="{FF2B5EF4-FFF2-40B4-BE49-F238E27FC236}">
                  <a16:creationId xmlns:a16="http://schemas.microsoft.com/office/drawing/2014/main" id="{FD9B8057-A230-FC65-25DC-BDE0BDAF4991}"/>
                </a:ext>
              </a:extLst>
            </p:cNvPr>
            <p:cNvSpPr/>
            <p:nvPr userDrawn="1"/>
          </p:nvSpPr>
          <p:spPr>
            <a:xfrm>
              <a:off x="5000959" y="1708501"/>
              <a:ext cx="4103153" cy="5324003"/>
            </a:xfrm>
            <a:prstGeom prst="roundRect">
              <a:avLst>
                <a:gd name="adj" fmla="val 129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0DCC1A0E-5E7D-DBB2-DAB6-5A2327513F24}"/>
              </a:ext>
            </a:extLst>
          </p:cNvPr>
          <p:cNvGrpSpPr/>
          <p:nvPr userDrawn="1"/>
        </p:nvGrpSpPr>
        <p:grpSpPr>
          <a:xfrm>
            <a:off x="516570" y="1089025"/>
            <a:ext cx="2881626" cy="1313921"/>
            <a:chOff x="5384646" y="2033006"/>
            <a:chExt cx="3342026" cy="5097933"/>
          </a:xfrm>
          <a:solidFill>
            <a:schemeClr val="accent1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69C4A86F-FD70-356C-A5AE-23E1120107EB}"/>
                </a:ext>
              </a:extLst>
            </p:cNvPr>
            <p:cNvSpPr/>
            <p:nvPr userDrawn="1"/>
          </p:nvSpPr>
          <p:spPr>
            <a:xfrm>
              <a:off x="5384646" y="2033006"/>
              <a:ext cx="1732209" cy="19409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7" name="Abgerundetes Rechteck 11">
              <a:extLst>
                <a:ext uri="{FF2B5EF4-FFF2-40B4-BE49-F238E27FC236}">
                  <a16:creationId xmlns:a16="http://schemas.microsoft.com/office/drawing/2014/main" id="{DAB788F3-7330-ADD4-4B53-92CE010F0280}"/>
                </a:ext>
              </a:extLst>
            </p:cNvPr>
            <p:cNvSpPr/>
            <p:nvPr userDrawn="1"/>
          </p:nvSpPr>
          <p:spPr>
            <a:xfrm>
              <a:off x="5384646" y="2033006"/>
              <a:ext cx="3342026" cy="5097933"/>
            </a:xfrm>
            <a:prstGeom prst="roundRect">
              <a:avLst>
                <a:gd name="adj" fmla="val 29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955477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trenner ohne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E4F706FB-BA91-2061-B77D-4EAAC49AAA4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" name="Grafik 29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6AF3020E-5ED5-8559-8C40-71CA04CED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Freihandform 1">
            <a:extLst>
              <a:ext uri="{FF2B5EF4-FFF2-40B4-BE49-F238E27FC236}">
                <a16:creationId xmlns:a16="http://schemas.microsoft.com/office/drawing/2014/main" id="{E16B03EB-1E7D-A07F-FFA1-40B2CB6F4730}"/>
              </a:ext>
            </a:extLst>
          </p:cNvPr>
          <p:cNvSpPr/>
          <p:nvPr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D22C25A-3B54-5442-A252-102DCDCC66F7}"/>
              </a:ext>
            </a:extLst>
          </p:cNvPr>
          <p:cNvGrpSpPr/>
          <p:nvPr/>
        </p:nvGrpSpPr>
        <p:grpSpPr>
          <a:xfrm>
            <a:off x="1288218" y="1683279"/>
            <a:ext cx="4274381" cy="4085696"/>
            <a:chOff x="5000959" y="1708501"/>
            <a:chExt cx="4103153" cy="5324003"/>
          </a:xfrm>
          <a:solidFill>
            <a:schemeClr val="accent2"/>
          </a:solidFill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B1230D7B-55A6-E51F-E5A8-576011E5EB73}"/>
                </a:ext>
              </a:extLst>
            </p:cNvPr>
            <p:cNvSpPr/>
            <p:nvPr/>
          </p:nvSpPr>
          <p:spPr>
            <a:xfrm>
              <a:off x="7371903" y="5091548"/>
              <a:ext cx="1732209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42FE23F-7DEF-6476-B1F8-B372FADD6A7D}"/>
                </a:ext>
              </a:extLst>
            </p:cNvPr>
            <p:cNvSpPr/>
            <p:nvPr/>
          </p:nvSpPr>
          <p:spPr>
            <a:xfrm>
              <a:off x="5000959" y="1708501"/>
              <a:ext cx="4103153" cy="5324003"/>
            </a:xfrm>
            <a:prstGeom prst="roundRect">
              <a:avLst>
                <a:gd name="adj" fmla="val 129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1106ABBB-8AA4-ED80-364B-BC20B23F1FC3}"/>
              </a:ext>
            </a:extLst>
          </p:cNvPr>
          <p:cNvGrpSpPr/>
          <p:nvPr/>
        </p:nvGrpSpPr>
        <p:grpSpPr>
          <a:xfrm>
            <a:off x="516570" y="1089025"/>
            <a:ext cx="2881626" cy="1313921"/>
            <a:chOff x="5384646" y="2033006"/>
            <a:chExt cx="3342026" cy="5097933"/>
          </a:xfrm>
          <a:solidFill>
            <a:schemeClr val="accent1"/>
          </a:solidFill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061EBD5-C1F1-17AF-F598-112F9507AC13}"/>
                </a:ext>
              </a:extLst>
            </p:cNvPr>
            <p:cNvSpPr/>
            <p:nvPr/>
          </p:nvSpPr>
          <p:spPr>
            <a:xfrm>
              <a:off x="5384646" y="2033006"/>
              <a:ext cx="1732209" cy="19409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6F8F69C7-8D10-0EDC-C1DD-0CE43EF7A82E}"/>
                </a:ext>
              </a:extLst>
            </p:cNvPr>
            <p:cNvSpPr/>
            <p:nvPr/>
          </p:nvSpPr>
          <p:spPr>
            <a:xfrm>
              <a:off x="5384646" y="2033006"/>
              <a:ext cx="3342026" cy="5097933"/>
            </a:xfrm>
            <a:prstGeom prst="roundRect">
              <a:avLst>
                <a:gd name="adj" fmla="val 29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67BCF287-58F6-AD83-DFF6-352F5E333B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7" y="1089025"/>
            <a:ext cx="2881626" cy="1313922"/>
          </a:xfrm>
        </p:spPr>
        <p:txBody>
          <a:bodyPr lIns="360000" tIns="72000" rIns="360000" bIns="72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Kapitel 01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E3DF2A39-4855-41F1-0CD1-3305216E87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9964" y="2184241"/>
            <a:ext cx="4262634" cy="1952321"/>
          </a:xfrm>
        </p:spPr>
        <p:txBody>
          <a:bodyPr wrap="square" lIns="360000" tIns="540000" rIns="360000" bIns="54000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max. zweizeiliger Titel</a:t>
            </a:r>
          </a:p>
        </p:txBody>
      </p:sp>
      <p:sp>
        <p:nvSpPr>
          <p:cNvPr id="28" name="Textplatzhalter 4">
            <a:extLst>
              <a:ext uri="{FF2B5EF4-FFF2-40B4-BE49-F238E27FC236}">
                <a16:creationId xmlns:a16="http://schemas.microsoft.com/office/drawing/2014/main" id="{F5FAA198-0694-84C1-B692-8FD4A8D6F6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9964" y="3917856"/>
            <a:ext cx="4262634" cy="1376270"/>
          </a:xfrm>
        </p:spPr>
        <p:txBody>
          <a:bodyPr lIns="360000" tIns="0" rIns="360000" bIns="54000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optionaler,    längerer Einleitungstext          (max. sechs Zeilen)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D920560A-1588-C65F-27AC-9E75B1C749C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6462C906-4810-5A03-30B1-ABE591FBCC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5" name="Freihandform 1">
            <a:extLst>
              <a:ext uri="{FF2B5EF4-FFF2-40B4-BE49-F238E27FC236}">
                <a16:creationId xmlns:a16="http://schemas.microsoft.com/office/drawing/2014/main" id="{5B25FB8E-AC40-81DF-B8A1-3C50F635373C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DFDE9AEB-A545-75BC-F323-C007F249BF99}"/>
              </a:ext>
            </a:extLst>
          </p:cNvPr>
          <p:cNvGrpSpPr/>
          <p:nvPr userDrawn="1"/>
        </p:nvGrpSpPr>
        <p:grpSpPr>
          <a:xfrm>
            <a:off x="1288218" y="1683279"/>
            <a:ext cx="4274381" cy="4085696"/>
            <a:chOff x="5000959" y="1708501"/>
            <a:chExt cx="4103153" cy="5324003"/>
          </a:xfrm>
          <a:solidFill>
            <a:schemeClr val="accent2"/>
          </a:solidFill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AC4580F9-F2FE-CDDA-6AAB-76A09D2B033B}"/>
                </a:ext>
              </a:extLst>
            </p:cNvPr>
            <p:cNvSpPr/>
            <p:nvPr userDrawn="1"/>
          </p:nvSpPr>
          <p:spPr>
            <a:xfrm>
              <a:off x="7371903" y="5091548"/>
              <a:ext cx="1732209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Abgerundetes Rechteck 14">
              <a:extLst>
                <a:ext uri="{FF2B5EF4-FFF2-40B4-BE49-F238E27FC236}">
                  <a16:creationId xmlns:a16="http://schemas.microsoft.com/office/drawing/2014/main" id="{8AC61E6C-6D32-B160-135E-D45E55CCE2A4}"/>
                </a:ext>
              </a:extLst>
            </p:cNvPr>
            <p:cNvSpPr/>
            <p:nvPr userDrawn="1"/>
          </p:nvSpPr>
          <p:spPr>
            <a:xfrm>
              <a:off x="5000959" y="1708501"/>
              <a:ext cx="4103153" cy="5324003"/>
            </a:xfrm>
            <a:prstGeom prst="roundRect">
              <a:avLst>
                <a:gd name="adj" fmla="val 129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EF7198D3-E683-6A39-2BEE-A6FCC5880841}"/>
              </a:ext>
            </a:extLst>
          </p:cNvPr>
          <p:cNvGrpSpPr/>
          <p:nvPr userDrawn="1"/>
        </p:nvGrpSpPr>
        <p:grpSpPr>
          <a:xfrm>
            <a:off x="516570" y="1089025"/>
            <a:ext cx="2881626" cy="1313921"/>
            <a:chOff x="5384646" y="2033006"/>
            <a:chExt cx="3342026" cy="5097933"/>
          </a:xfrm>
          <a:solidFill>
            <a:schemeClr val="accent1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C55601D4-5761-74C0-D6DB-CDBB10CE9D5B}"/>
                </a:ext>
              </a:extLst>
            </p:cNvPr>
            <p:cNvSpPr/>
            <p:nvPr userDrawn="1"/>
          </p:nvSpPr>
          <p:spPr>
            <a:xfrm>
              <a:off x="5384646" y="2033006"/>
              <a:ext cx="1732209" cy="19409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Abgerundetes Rechteck 17">
              <a:extLst>
                <a:ext uri="{FF2B5EF4-FFF2-40B4-BE49-F238E27FC236}">
                  <a16:creationId xmlns:a16="http://schemas.microsoft.com/office/drawing/2014/main" id="{12ABC186-4AED-1632-3795-CEEFE9963CDA}"/>
                </a:ext>
              </a:extLst>
            </p:cNvPr>
            <p:cNvSpPr/>
            <p:nvPr userDrawn="1"/>
          </p:nvSpPr>
          <p:spPr>
            <a:xfrm>
              <a:off x="5384646" y="2033006"/>
              <a:ext cx="3342026" cy="5097933"/>
            </a:xfrm>
            <a:prstGeom prst="roundRect">
              <a:avLst>
                <a:gd name="adj" fmla="val 29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351961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eltrenner ganz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B4C1CEA-8CD3-48A0-955A-97CBA41214B6}"/>
              </a:ext>
            </a:extLst>
          </p:cNvPr>
          <p:cNvSpPr/>
          <p:nvPr/>
        </p:nvSpPr>
        <p:spPr>
          <a:xfrm>
            <a:off x="10756846" y="6087364"/>
            <a:ext cx="1167063" cy="499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A66EACE0-9A82-4B3B-A2F6-6ADB152AC6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378387 w 12192000"/>
              <a:gd name="connsiteY0" fmla="*/ 6321886 h 6858000"/>
              <a:gd name="connsiteX1" fmla="*/ 11378404 w 12192000"/>
              <a:gd name="connsiteY1" fmla="*/ 6321907 h 6858000"/>
              <a:gd name="connsiteX2" fmla="*/ 11378387 w 12192000"/>
              <a:gd name="connsiteY2" fmla="*/ 6321928 h 6858000"/>
              <a:gd name="connsiteX3" fmla="*/ 11029574 w 12192000"/>
              <a:gd name="connsiteY3" fmla="*/ 6321886 h 6858000"/>
              <a:gd name="connsiteX4" fmla="*/ 11029591 w 12192000"/>
              <a:gd name="connsiteY4" fmla="*/ 6321907 h 6858000"/>
              <a:gd name="connsiteX5" fmla="*/ 11029574 w 12192000"/>
              <a:gd name="connsiteY5" fmla="*/ 6321928 h 6858000"/>
              <a:gd name="connsiteX6" fmla="*/ 11588469 w 12192000"/>
              <a:gd name="connsiteY6" fmla="*/ 6138772 h 6858000"/>
              <a:gd name="connsiteX7" fmla="*/ 11544366 w 12192000"/>
              <a:gd name="connsiteY7" fmla="*/ 6182821 h 6858000"/>
              <a:gd name="connsiteX8" fmla="*/ 11544366 w 12192000"/>
              <a:gd name="connsiteY8" fmla="*/ 6451374 h 6858000"/>
              <a:gd name="connsiteX9" fmla="*/ 11588469 w 12192000"/>
              <a:gd name="connsiteY9" fmla="*/ 6495423 h 6858000"/>
              <a:gd name="connsiteX10" fmla="*/ 11632572 w 12192000"/>
              <a:gd name="connsiteY10" fmla="*/ 6451374 h 6858000"/>
              <a:gd name="connsiteX11" fmla="*/ 11632572 w 12192000"/>
              <a:gd name="connsiteY11" fmla="*/ 6359100 h 6858000"/>
              <a:gd name="connsiteX12" fmla="*/ 11744224 w 12192000"/>
              <a:gd name="connsiteY12" fmla="*/ 6359100 h 6858000"/>
              <a:gd name="connsiteX13" fmla="*/ 11744224 w 12192000"/>
              <a:gd name="connsiteY13" fmla="*/ 6451374 h 6858000"/>
              <a:gd name="connsiteX14" fmla="*/ 11788328 w 12192000"/>
              <a:gd name="connsiteY14" fmla="*/ 6495423 h 6858000"/>
              <a:gd name="connsiteX15" fmla="*/ 11832431 w 12192000"/>
              <a:gd name="connsiteY15" fmla="*/ 6451374 h 6858000"/>
              <a:gd name="connsiteX16" fmla="*/ 11832431 w 12192000"/>
              <a:gd name="connsiteY16" fmla="*/ 6182821 h 6858000"/>
              <a:gd name="connsiteX17" fmla="*/ 11788328 w 12192000"/>
              <a:gd name="connsiteY17" fmla="*/ 6138772 h 6858000"/>
              <a:gd name="connsiteX18" fmla="*/ 11744224 w 12192000"/>
              <a:gd name="connsiteY18" fmla="*/ 6182821 h 6858000"/>
              <a:gd name="connsiteX19" fmla="*/ 11744224 w 12192000"/>
              <a:gd name="connsiteY19" fmla="*/ 6284377 h 6858000"/>
              <a:gd name="connsiteX20" fmla="*/ 11632572 w 12192000"/>
              <a:gd name="connsiteY20" fmla="*/ 6284377 h 6858000"/>
              <a:gd name="connsiteX21" fmla="*/ 11632572 w 12192000"/>
              <a:gd name="connsiteY21" fmla="*/ 6182821 h 6858000"/>
              <a:gd name="connsiteX22" fmla="*/ 11588469 w 12192000"/>
              <a:gd name="connsiteY22" fmla="*/ 6138772 h 6858000"/>
              <a:gd name="connsiteX23" fmla="*/ 11433754 w 12192000"/>
              <a:gd name="connsiteY23" fmla="*/ 6138461 h 6858000"/>
              <a:gd name="connsiteX24" fmla="*/ 11406226 w 12192000"/>
              <a:gd name="connsiteY24" fmla="*/ 6153835 h 6858000"/>
              <a:gd name="connsiteX25" fmla="*/ 11303107 w 12192000"/>
              <a:gd name="connsiteY25" fmla="*/ 6284335 h 6858000"/>
              <a:gd name="connsiteX26" fmla="*/ 11283844 w 12192000"/>
              <a:gd name="connsiteY26" fmla="*/ 6284335 h 6858000"/>
              <a:gd name="connsiteX27" fmla="*/ 11283844 w 12192000"/>
              <a:gd name="connsiteY27" fmla="*/ 6182778 h 6858000"/>
              <a:gd name="connsiteX28" fmla="*/ 11239741 w 12192000"/>
              <a:gd name="connsiteY28" fmla="*/ 6138730 h 6858000"/>
              <a:gd name="connsiteX29" fmla="*/ 11195637 w 12192000"/>
              <a:gd name="connsiteY29" fmla="*/ 6182778 h 6858000"/>
              <a:gd name="connsiteX30" fmla="*/ 11195637 w 12192000"/>
              <a:gd name="connsiteY30" fmla="*/ 6451332 h 6858000"/>
              <a:gd name="connsiteX31" fmla="*/ 11239741 w 12192000"/>
              <a:gd name="connsiteY31" fmla="*/ 6495381 h 6858000"/>
              <a:gd name="connsiteX32" fmla="*/ 11283844 w 12192000"/>
              <a:gd name="connsiteY32" fmla="*/ 6451332 h 6858000"/>
              <a:gd name="connsiteX33" fmla="*/ 11283844 w 12192000"/>
              <a:gd name="connsiteY33" fmla="*/ 6359058 h 6858000"/>
              <a:gd name="connsiteX34" fmla="*/ 11302051 w 12192000"/>
              <a:gd name="connsiteY34" fmla="*/ 6359058 h 6858000"/>
              <a:gd name="connsiteX35" fmla="*/ 11405550 w 12192000"/>
              <a:gd name="connsiteY35" fmla="*/ 6482259 h 6858000"/>
              <a:gd name="connsiteX36" fmla="*/ 11463594 w 12192000"/>
              <a:gd name="connsiteY36" fmla="*/ 6487322 h 6858000"/>
              <a:gd name="connsiteX37" fmla="*/ 11468663 w 12192000"/>
              <a:gd name="connsiteY37" fmla="*/ 6429350 h 6858000"/>
              <a:gd name="connsiteX38" fmla="*/ 11378404 w 12192000"/>
              <a:gd name="connsiteY38" fmla="*/ 6321907 h 6858000"/>
              <a:gd name="connsiteX39" fmla="*/ 11470903 w 12192000"/>
              <a:gd name="connsiteY39" fmla="*/ 6204845 h 6858000"/>
              <a:gd name="connsiteX40" fmla="*/ 11464101 w 12192000"/>
              <a:gd name="connsiteY40" fmla="*/ 6147042 h 6858000"/>
              <a:gd name="connsiteX41" fmla="*/ 11433754 w 12192000"/>
              <a:gd name="connsiteY41" fmla="*/ 6138461 h 6858000"/>
              <a:gd name="connsiteX42" fmla="*/ 11084941 w 12192000"/>
              <a:gd name="connsiteY42" fmla="*/ 6138461 h 6858000"/>
              <a:gd name="connsiteX43" fmla="*/ 11057413 w 12192000"/>
              <a:gd name="connsiteY43" fmla="*/ 6153835 h 6858000"/>
              <a:gd name="connsiteX44" fmla="*/ 10954294 w 12192000"/>
              <a:gd name="connsiteY44" fmla="*/ 6284335 h 6858000"/>
              <a:gd name="connsiteX45" fmla="*/ 10935031 w 12192000"/>
              <a:gd name="connsiteY45" fmla="*/ 6284335 h 6858000"/>
              <a:gd name="connsiteX46" fmla="*/ 10935031 w 12192000"/>
              <a:gd name="connsiteY46" fmla="*/ 6182778 h 6858000"/>
              <a:gd name="connsiteX47" fmla="*/ 10890927 w 12192000"/>
              <a:gd name="connsiteY47" fmla="*/ 6138730 h 6858000"/>
              <a:gd name="connsiteX48" fmla="*/ 10846824 w 12192000"/>
              <a:gd name="connsiteY48" fmla="*/ 6182778 h 6858000"/>
              <a:gd name="connsiteX49" fmla="*/ 10846824 w 12192000"/>
              <a:gd name="connsiteY49" fmla="*/ 6451332 h 6858000"/>
              <a:gd name="connsiteX50" fmla="*/ 10890927 w 12192000"/>
              <a:gd name="connsiteY50" fmla="*/ 6495381 h 6858000"/>
              <a:gd name="connsiteX51" fmla="*/ 10935031 w 12192000"/>
              <a:gd name="connsiteY51" fmla="*/ 6451332 h 6858000"/>
              <a:gd name="connsiteX52" fmla="*/ 10935031 w 12192000"/>
              <a:gd name="connsiteY52" fmla="*/ 6359058 h 6858000"/>
              <a:gd name="connsiteX53" fmla="*/ 10953238 w 12192000"/>
              <a:gd name="connsiteY53" fmla="*/ 6359058 h 6858000"/>
              <a:gd name="connsiteX54" fmla="*/ 11056737 w 12192000"/>
              <a:gd name="connsiteY54" fmla="*/ 6482259 h 6858000"/>
              <a:gd name="connsiteX55" fmla="*/ 11114781 w 12192000"/>
              <a:gd name="connsiteY55" fmla="*/ 6487322 h 6858000"/>
              <a:gd name="connsiteX56" fmla="*/ 11119850 w 12192000"/>
              <a:gd name="connsiteY56" fmla="*/ 6429350 h 6858000"/>
              <a:gd name="connsiteX57" fmla="*/ 11029591 w 12192000"/>
              <a:gd name="connsiteY57" fmla="*/ 6321907 h 6858000"/>
              <a:gd name="connsiteX58" fmla="*/ 11122089 w 12192000"/>
              <a:gd name="connsiteY58" fmla="*/ 6204845 h 6858000"/>
              <a:gd name="connsiteX59" fmla="*/ 11115288 w 12192000"/>
              <a:gd name="connsiteY59" fmla="*/ 6147042 h 6858000"/>
              <a:gd name="connsiteX60" fmla="*/ 11084941 w 12192000"/>
              <a:gd name="connsiteY60" fmla="*/ 6138461 h 6858000"/>
              <a:gd name="connsiteX61" fmla="*/ 63500 w 12192000"/>
              <a:gd name="connsiteY61" fmla="*/ 69729 h 6858000"/>
              <a:gd name="connsiteX62" fmla="*/ 63500 w 12192000"/>
              <a:gd name="connsiteY62" fmla="*/ 151750 h 6858000"/>
              <a:gd name="connsiteX63" fmla="*/ 63500 w 12192000"/>
              <a:gd name="connsiteY63" fmla="*/ 182441 h 6858000"/>
              <a:gd name="connsiteX64" fmla="*/ 63500 w 12192000"/>
              <a:gd name="connsiteY64" fmla="*/ 213133 h 6858000"/>
              <a:gd name="connsiteX65" fmla="*/ 145521 w 12192000"/>
              <a:gd name="connsiteY65" fmla="*/ 295154 h 6858000"/>
              <a:gd name="connsiteX66" fmla="*/ 391054 w 12192000"/>
              <a:gd name="connsiteY66" fmla="*/ 295154 h 6858000"/>
              <a:gd name="connsiteX67" fmla="*/ 473075 w 12192000"/>
              <a:gd name="connsiteY67" fmla="*/ 213133 h 6858000"/>
              <a:gd name="connsiteX68" fmla="*/ 473075 w 12192000"/>
              <a:gd name="connsiteY68" fmla="*/ 151750 h 6858000"/>
              <a:gd name="connsiteX69" fmla="*/ 391054 w 12192000"/>
              <a:gd name="connsiteY69" fmla="*/ 69729 h 6858000"/>
              <a:gd name="connsiteX70" fmla="*/ 219075 w 12192000"/>
              <a:gd name="connsiteY70" fmla="*/ 69729 h 6858000"/>
              <a:gd name="connsiteX71" fmla="*/ 145521 w 12192000"/>
              <a:gd name="connsiteY71" fmla="*/ 69729 h 6858000"/>
              <a:gd name="connsiteX72" fmla="*/ 0 w 12192000"/>
              <a:gd name="connsiteY72" fmla="*/ 0 h 6858000"/>
              <a:gd name="connsiteX73" fmla="*/ 12192000 w 12192000"/>
              <a:gd name="connsiteY73" fmla="*/ 0 h 6858000"/>
              <a:gd name="connsiteX74" fmla="*/ 12192000 w 12192000"/>
              <a:gd name="connsiteY74" fmla="*/ 6858000 h 6858000"/>
              <a:gd name="connsiteX75" fmla="*/ 0 w 12192000"/>
              <a:gd name="connsiteY7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2192000" h="6858000">
                <a:moveTo>
                  <a:pt x="11378387" y="6321886"/>
                </a:moveTo>
                <a:lnTo>
                  <a:pt x="11378404" y="6321907"/>
                </a:lnTo>
                <a:lnTo>
                  <a:pt x="11378387" y="6321928"/>
                </a:lnTo>
                <a:close/>
                <a:moveTo>
                  <a:pt x="11029574" y="6321886"/>
                </a:moveTo>
                <a:lnTo>
                  <a:pt x="11029591" y="6321907"/>
                </a:lnTo>
                <a:lnTo>
                  <a:pt x="11029574" y="6321928"/>
                </a:lnTo>
                <a:close/>
                <a:moveTo>
                  <a:pt x="11588469" y="6138772"/>
                </a:moveTo>
                <a:cubicBezTo>
                  <a:pt x="11564094" y="6138772"/>
                  <a:pt x="11544366" y="6158476"/>
                  <a:pt x="11544366" y="6182821"/>
                </a:cubicBezTo>
                <a:lnTo>
                  <a:pt x="11544366" y="6451374"/>
                </a:lnTo>
                <a:cubicBezTo>
                  <a:pt x="11544366" y="6475719"/>
                  <a:pt x="11564094" y="6495423"/>
                  <a:pt x="11588469" y="6495423"/>
                </a:cubicBezTo>
                <a:cubicBezTo>
                  <a:pt x="11612844" y="6495423"/>
                  <a:pt x="11632572" y="6475719"/>
                  <a:pt x="11632572" y="6451374"/>
                </a:cubicBezTo>
                <a:lnTo>
                  <a:pt x="11632572" y="6359100"/>
                </a:lnTo>
                <a:lnTo>
                  <a:pt x="11744224" y="6359100"/>
                </a:lnTo>
                <a:lnTo>
                  <a:pt x="11744224" y="6451374"/>
                </a:lnTo>
                <a:cubicBezTo>
                  <a:pt x="11744224" y="6475719"/>
                  <a:pt x="11763952" y="6495423"/>
                  <a:pt x="11788328" y="6495423"/>
                </a:cubicBezTo>
                <a:cubicBezTo>
                  <a:pt x="11812703" y="6495423"/>
                  <a:pt x="11832431" y="6475719"/>
                  <a:pt x="11832431" y="6451374"/>
                </a:cubicBezTo>
                <a:lnTo>
                  <a:pt x="11832431" y="6182821"/>
                </a:lnTo>
                <a:cubicBezTo>
                  <a:pt x="11832431" y="6158476"/>
                  <a:pt x="11812703" y="6138772"/>
                  <a:pt x="11788328" y="6138772"/>
                </a:cubicBezTo>
                <a:cubicBezTo>
                  <a:pt x="11763952" y="6138772"/>
                  <a:pt x="11744224" y="6158476"/>
                  <a:pt x="11744224" y="6182821"/>
                </a:cubicBezTo>
                <a:lnTo>
                  <a:pt x="11744224" y="6284377"/>
                </a:lnTo>
                <a:lnTo>
                  <a:pt x="11632572" y="6284377"/>
                </a:lnTo>
                <a:lnTo>
                  <a:pt x="11632572" y="6182821"/>
                </a:lnTo>
                <a:cubicBezTo>
                  <a:pt x="11632572" y="6158476"/>
                  <a:pt x="11612844" y="6138772"/>
                  <a:pt x="11588469" y="6138772"/>
                </a:cubicBezTo>
                <a:close/>
                <a:moveTo>
                  <a:pt x="11433754" y="6138461"/>
                </a:moveTo>
                <a:cubicBezTo>
                  <a:pt x="11423283" y="6139690"/>
                  <a:pt x="11413281" y="6144911"/>
                  <a:pt x="11406226" y="6153835"/>
                </a:cubicBezTo>
                <a:lnTo>
                  <a:pt x="11303107" y="6284335"/>
                </a:lnTo>
                <a:lnTo>
                  <a:pt x="11283844" y="6284335"/>
                </a:lnTo>
                <a:lnTo>
                  <a:pt x="11283844" y="6182778"/>
                </a:lnTo>
                <a:cubicBezTo>
                  <a:pt x="11283844" y="6158476"/>
                  <a:pt x="11264116" y="6138730"/>
                  <a:pt x="11239741" y="6138730"/>
                </a:cubicBezTo>
                <a:cubicBezTo>
                  <a:pt x="11215366" y="6138730"/>
                  <a:pt x="11195637" y="6158434"/>
                  <a:pt x="11195637" y="6182778"/>
                </a:cubicBezTo>
                <a:lnTo>
                  <a:pt x="11195637" y="6451332"/>
                </a:lnTo>
                <a:cubicBezTo>
                  <a:pt x="11195637" y="6475677"/>
                  <a:pt x="11215366" y="6495381"/>
                  <a:pt x="11239741" y="6495381"/>
                </a:cubicBezTo>
                <a:cubicBezTo>
                  <a:pt x="11264116" y="6495381"/>
                  <a:pt x="11283844" y="6475677"/>
                  <a:pt x="11283844" y="6451332"/>
                </a:cubicBezTo>
                <a:lnTo>
                  <a:pt x="11283844" y="6359058"/>
                </a:lnTo>
                <a:lnTo>
                  <a:pt x="11302051" y="6359058"/>
                </a:lnTo>
                <a:lnTo>
                  <a:pt x="11405550" y="6482259"/>
                </a:lnTo>
                <a:cubicBezTo>
                  <a:pt x="11420167" y="6499684"/>
                  <a:pt x="11446147" y="6501963"/>
                  <a:pt x="11463594" y="6487322"/>
                </a:cubicBezTo>
                <a:cubicBezTo>
                  <a:pt x="11481041" y="6472723"/>
                  <a:pt x="11483280" y="6446775"/>
                  <a:pt x="11468663" y="6429350"/>
                </a:cubicBezTo>
                <a:lnTo>
                  <a:pt x="11378404" y="6321907"/>
                </a:lnTo>
                <a:lnTo>
                  <a:pt x="11470903" y="6204845"/>
                </a:lnTo>
                <a:cubicBezTo>
                  <a:pt x="11485012" y="6186998"/>
                  <a:pt x="11481928" y="6161134"/>
                  <a:pt x="11464101" y="6147042"/>
                </a:cubicBezTo>
                <a:cubicBezTo>
                  <a:pt x="11455166" y="6139996"/>
                  <a:pt x="11444225" y="6137232"/>
                  <a:pt x="11433754" y="6138461"/>
                </a:cubicBezTo>
                <a:close/>
                <a:moveTo>
                  <a:pt x="11084941" y="6138461"/>
                </a:moveTo>
                <a:cubicBezTo>
                  <a:pt x="11074469" y="6139690"/>
                  <a:pt x="11064468" y="6144911"/>
                  <a:pt x="11057413" y="6153835"/>
                </a:cubicBezTo>
                <a:lnTo>
                  <a:pt x="10954294" y="6284335"/>
                </a:lnTo>
                <a:lnTo>
                  <a:pt x="10935031" y="6284335"/>
                </a:lnTo>
                <a:lnTo>
                  <a:pt x="10935031" y="6182778"/>
                </a:lnTo>
                <a:cubicBezTo>
                  <a:pt x="10935031" y="6158476"/>
                  <a:pt x="10915302" y="6138730"/>
                  <a:pt x="10890927" y="6138730"/>
                </a:cubicBezTo>
                <a:cubicBezTo>
                  <a:pt x="10866552" y="6138730"/>
                  <a:pt x="10846824" y="6158434"/>
                  <a:pt x="10846824" y="6182778"/>
                </a:cubicBezTo>
                <a:lnTo>
                  <a:pt x="10846824" y="6451332"/>
                </a:lnTo>
                <a:cubicBezTo>
                  <a:pt x="10846824" y="6475677"/>
                  <a:pt x="10866552" y="6495381"/>
                  <a:pt x="10890927" y="6495381"/>
                </a:cubicBezTo>
                <a:cubicBezTo>
                  <a:pt x="10915302" y="6495381"/>
                  <a:pt x="10935031" y="6475677"/>
                  <a:pt x="10935031" y="6451332"/>
                </a:cubicBezTo>
                <a:lnTo>
                  <a:pt x="10935031" y="6359058"/>
                </a:lnTo>
                <a:lnTo>
                  <a:pt x="10953238" y="6359058"/>
                </a:lnTo>
                <a:lnTo>
                  <a:pt x="11056737" y="6482259"/>
                </a:lnTo>
                <a:cubicBezTo>
                  <a:pt x="11071354" y="6499684"/>
                  <a:pt x="11097334" y="6501963"/>
                  <a:pt x="11114781" y="6487322"/>
                </a:cubicBezTo>
                <a:cubicBezTo>
                  <a:pt x="11132228" y="6472723"/>
                  <a:pt x="11134467" y="6446775"/>
                  <a:pt x="11119850" y="6429350"/>
                </a:cubicBezTo>
                <a:lnTo>
                  <a:pt x="11029591" y="6321907"/>
                </a:lnTo>
                <a:lnTo>
                  <a:pt x="11122089" y="6204845"/>
                </a:lnTo>
                <a:cubicBezTo>
                  <a:pt x="11136199" y="6186998"/>
                  <a:pt x="11133115" y="6161134"/>
                  <a:pt x="11115288" y="6147042"/>
                </a:cubicBezTo>
                <a:cubicBezTo>
                  <a:pt x="11106353" y="6139996"/>
                  <a:pt x="11095412" y="6137232"/>
                  <a:pt x="11084941" y="6138461"/>
                </a:cubicBezTo>
                <a:close/>
                <a:moveTo>
                  <a:pt x="63500" y="69729"/>
                </a:moveTo>
                <a:lnTo>
                  <a:pt x="63500" y="151750"/>
                </a:lnTo>
                <a:lnTo>
                  <a:pt x="63500" y="182441"/>
                </a:lnTo>
                <a:lnTo>
                  <a:pt x="63500" y="213133"/>
                </a:lnTo>
                <a:cubicBezTo>
                  <a:pt x="63500" y="258432"/>
                  <a:pt x="100222" y="295154"/>
                  <a:pt x="145521" y="295154"/>
                </a:cubicBezTo>
                <a:lnTo>
                  <a:pt x="391054" y="295154"/>
                </a:lnTo>
                <a:cubicBezTo>
                  <a:pt x="436353" y="295154"/>
                  <a:pt x="473075" y="258432"/>
                  <a:pt x="473075" y="213133"/>
                </a:cubicBezTo>
                <a:lnTo>
                  <a:pt x="473075" y="151750"/>
                </a:lnTo>
                <a:cubicBezTo>
                  <a:pt x="473075" y="106451"/>
                  <a:pt x="436353" y="69729"/>
                  <a:pt x="391054" y="69729"/>
                </a:cubicBezTo>
                <a:lnTo>
                  <a:pt x="219075" y="69729"/>
                </a:lnTo>
                <a:lnTo>
                  <a:pt x="145521" y="69729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                                                      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                                                                                                                Bild durch Klicken auf Symbol hinzufügen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2D4369-4406-E31D-CF67-38EC9480EE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1F1C4C44-6069-2329-73EF-0207C31886D8}"/>
              </a:ext>
            </a:extLst>
          </p:cNvPr>
          <p:cNvSpPr/>
          <p:nvPr userDrawn="1"/>
        </p:nvSpPr>
        <p:spPr>
          <a:xfrm>
            <a:off x="10756846" y="6087364"/>
            <a:ext cx="1167063" cy="499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/>
          </a:p>
        </p:txBody>
      </p:sp>
    </p:spTree>
    <p:extLst>
      <p:ext uri="{BB962C8B-B14F-4D97-AF65-F5344CB8AC3E}">
        <p14:creationId xmlns:p14="http://schemas.microsoft.com/office/powerpoint/2010/main" val="775327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1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7FD8471-50EF-1537-875E-D08A2AE957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6"/>
            <a:ext cx="9972674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3FC350E-274C-4F7A-EEB4-8A4F8F19FF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2583926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Take-Away-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B97303B-DCDD-F582-64A8-042D3F21A137}"/>
              </a:ext>
            </a:extLst>
          </p:cNvPr>
          <p:cNvGrpSpPr/>
          <p:nvPr/>
        </p:nvGrpSpPr>
        <p:grpSpPr>
          <a:xfrm>
            <a:off x="8321463" y="1687926"/>
            <a:ext cx="2167150" cy="4081049"/>
            <a:chOff x="5167761" y="1225641"/>
            <a:chExt cx="3360068" cy="18466848"/>
          </a:xfrm>
          <a:solidFill>
            <a:schemeClr val="accent1"/>
          </a:solidFill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973F7341-4F14-FD8F-25F6-E082D6F27D95}"/>
                </a:ext>
              </a:extLst>
            </p:cNvPr>
            <p:cNvSpPr/>
            <p:nvPr/>
          </p:nvSpPr>
          <p:spPr>
            <a:xfrm>
              <a:off x="5167761" y="1225646"/>
              <a:ext cx="1732208" cy="27483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bgerundetes Rechteck 10">
              <a:extLst>
                <a:ext uri="{FF2B5EF4-FFF2-40B4-BE49-F238E27FC236}">
                  <a16:creationId xmlns:a16="http://schemas.microsoft.com/office/drawing/2014/main" id="{CF64C070-5AE9-6D59-18F1-06331DC22373}"/>
                </a:ext>
              </a:extLst>
            </p:cNvPr>
            <p:cNvSpPr/>
            <p:nvPr/>
          </p:nvSpPr>
          <p:spPr>
            <a:xfrm>
              <a:off x="5167764" y="1225641"/>
              <a:ext cx="3360065" cy="18466848"/>
            </a:xfrm>
            <a:prstGeom prst="roundRect">
              <a:avLst>
                <a:gd name="adj" fmla="val 2031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B5C3FA71-389C-7A2D-571A-298E9EC389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21675" y="1687926"/>
            <a:ext cx="2166938" cy="4081049"/>
          </a:xfrm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Infokasten:              Text einfügen</a:t>
            </a:r>
          </a:p>
          <a:p>
            <a:pPr lvl="0"/>
            <a:endParaRPr lang="de-DE" dirty="0"/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D88C666E-6740-1DFD-2918-786E731FD2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6"/>
            <a:ext cx="7445524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35523C8-19F1-DA50-CCD3-97BFD116E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2B6124C-94C6-593C-58B3-BAF0CDBDD82A}"/>
              </a:ext>
            </a:extLst>
          </p:cNvPr>
          <p:cNvGrpSpPr/>
          <p:nvPr userDrawn="1"/>
        </p:nvGrpSpPr>
        <p:grpSpPr>
          <a:xfrm>
            <a:off x="8321463" y="1687926"/>
            <a:ext cx="2167150" cy="4081049"/>
            <a:chOff x="5167761" y="1225641"/>
            <a:chExt cx="3360068" cy="18466848"/>
          </a:xfrm>
          <a:solidFill>
            <a:schemeClr val="accent1"/>
          </a:solidFill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54EB06B8-CF8D-018B-DAE9-CFAE44B79D0C}"/>
                </a:ext>
              </a:extLst>
            </p:cNvPr>
            <p:cNvSpPr/>
            <p:nvPr userDrawn="1"/>
          </p:nvSpPr>
          <p:spPr>
            <a:xfrm>
              <a:off x="5167761" y="1225646"/>
              <a:ext cx="1732208" cy="27483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Abgerundetes Rechteck 10">
              <a:extLst>
                <a:ext uri="{FF2B5EF4-FFF2-40B4-BE49-F238E27FC236}">
                  <a16:creationId xmlns:a16="http://schemas.microsoft.com/office/drawing/2014/main" id="{B9BF01CD-240B-4DAE-13DD-5039A64E258A}"/>
                </a:ext>
              </a:extLst>
            </p:cNvPr>
            <p:cNvSpPr/>
            <p:nvPr userDrawn="1"/>
          </p:nvSpPr>
          <p:spPr>
            <a:xfrm>
              <a:off x="5167764" y="1225641"/>
              <a:ext cx="3360065" cy="18466848"/>
            </a:xfrm>
            <a:prstGeom prst="roundRect">
              <a:avLst>
                <a:gd name="adj" fmla="val 2031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51179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Take-Away-Bo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B97303B-DCDD-F582-64A8-042D3F21A137}"/>
              </a:ext>
            </a:extLst>
          </p:cNvPr>
          <p:cNvGrpSpPr/>
          <p:nvPr/>
        </p:nvGrpSpPr>
        <p:grpSpPr>
          <a:xfrm>
            <a:off x="523559" y="3962775"/>
            <a:ext cx="9965054" cy="1806200"/>
            <a:chOff x="5167761" y="1225642"/>
            <a:chExt cx="3360068" cy="18466847"/>
          </a:xfrm>
          <a:solidFill>
            <a:schemeClr val="tx2"/>
          </a:solidFill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973F7341-4F14-FD8F-25F6-E082D6F27D95}"/>
                </a:ext>
              </a:extLst>
            </p:cNvPr>
            <p:cNvSpPr/>
            <p:nvPr/>
          </p:nvSpPr>
          <p:spPr>
            <a:xfrm>
              <a:off x="5167761" y="1225642"/>
              <a:ext cx="1732208" cy="53523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bgerundetes Rechteck 10">
              <a:extLst>
                <a:ext uri="{FF2B5EF4-FFF2-40B4-BE49-F238E27FC236}">
                  <a16:creationId xmlns:a16="http://schemas.microsoft.com/office/drawing/2014/main" id="{CF64C070-5AE9-6D59-18F1-06331DC22373}"/>
                </a:ext>
              </a:extLst>
            </p:cNvPr>
            <p:cNvSpPr/>
            <p:nvPr/>
          </p:nvSpPr>
          <p:spPr>
            <a:xfrm>
              <a:off x="5167764" y="1225642"/>
              <a:ext cx="3360065" cy="18466847"/>
            </a:xfrm>
            <a:prstGeom prst="roundRect">
              <a:avLst>
                <a:gd name="adj" fmla="val 2031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B5C3FA71-389C-7A2D-571A-298E9EC389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3557" y="3962776"/>
            <a:ext cx="9965055" cy="1806200"/>
          </a:xfrm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Infokasten:                                                                                                                      Text einfügen</a:t>
            </a:r>
          </a:p>
          <a:p>
            <a:pPr lvl="0"/>
            <a:endParaRPr lang="de-DE" dirty="0"/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A388AC99-50A7-B615-E670-91497AC795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5045" cy="174107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5FD2681-B8FD-4CA5-4E82-E60E84B67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9965045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3867810-79B1-8BAF-7944-4A602E110B50}"/>
              </a:ext>
            </a:extLst>
          </p:cNvPr>
          <p:cNvGrpSpPr/>
          <p:nvPr userDrawn="1"/>
        </p:nvGrpSpPr>
        <p:grpSpPr>
          <a:xfrm>
            <a:off x="523559" y="3962775"/>
            <a:ext cx="9965054" cy="1806200"/>
            <a:chOff x="5167761" y="1225642"/>
            <a:chExt cx="3360068" cy="18466847"/>
          </a:xfrm>
          <a:solidFill>
            <a:schemeClr val="tx2"/>
          </a:solidFill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6FC8DF7F-D8CE-3063-FB29-C123EDD860A7}"/>
                </a:ext>
              </a:extLst>
            </p:cNvPr>
            <p:cNvSpPr/>
            <p:nvPr userDrawn="1"/>
          </p:nvSpPr>
          <p:spPr>
            <a:xfrm>
              <a:off x="5167761" y="1225642"/>
              <a:ext cx="1732208" cy="53523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Abgerundetes Rechteck 10">
              <a:extLst>
                <a:ext uri="{FF2B5EF4-FFF2-40B4-BE49-F238E27FC236}">
                  <a16:creationId xmlns:a16="http://schemas.microsoft.com/office/drawing/2014/main" id="{D9E3B562-FFD9-01CB-50CC-D6F6FC213523}"/>
                </a:ext>
              </a:extLst>
            </p:cNvPr>
            <p:cNvSpPr/>
            <p:nvPr userDrawn="1"/>
          </p:nvSpPr>
          <p:spPr>
            <a:xfrm>
              <a:off x="5167764" y="1225642"/>
              <a:ext cx="3360065" cy="18466847"/>
            </a:xfrm>
            <a:prstGeom prst="roundRect">
              <a:avLst>
                <a:gd name="adj" fmla="val 2031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087369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abelle hinzu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C730B-8602-46D9-8552-E4A5943BD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C48D2FB6-6921-4E6F-BF95-3C0C8E0133DF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15938" y="1679575"/>
            <a:ext cx="9972675" cy="4086225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3728185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1 Inhalt Zwischen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5">
            <a:extLst>
              <a:ext uri="{FF2B5EF4-FFF2-40B4-BE49-F238E27FC236}">
                <a16:creationId xmlns:a16="http://schemas.microsoft.com/office/drawing/2014/main" id="{E61B2E65-0EFA-27FA-6DE7-87D032320C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2237362"/>
            <a:ext cx="9972674" cy="35316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03C48933-9652-B8CC-DDAD-708CEF0B93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9" y="1687926"/>
            <a:ext cx="9972674" cy="4067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de-DE" dirty="0"/>
              <a:t>Hier Zwischenüberschrift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CD9DC78-38F7-687F-CCC7-F81968DE57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158572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5">
            <a:extLst>
              <a:ext uri="{FF2B5EF4-FFF2-40B4-BE49-F238E27FC236}">
                <a16:creationId xmlns:a16="http://schemas.microsoft.com/office/drawing/2014/main" id="{9909559F-2273-3F71-18C4-246B720635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4400550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611B626-AE41-2EE8-7FE0-90CCEE85FE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1687926"/>
            <a:ext cx="4392614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2C08315-4AA1-036A-487E-C88E29605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7729985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1FA612A-235C-69B4-9D2C-2FCAA1FB659E}"/>
              </a:ext>
            </a:extLst>
          </p:cNvPr>
          <p:cNvSpPr/>
          <p:nvPr/>
        </p:nvSpPr>
        <p:spPr>
          <a:xfrm>
            <a:off x="10846824" y="6138178"/>
            <a:ext cx="985607" cy="358794"/>
          </a:xfrm>
          <a:custGeom>
            <a:avLst/>
            <a:gdLst>
              <a:gd name="connsiteX0" fmla="*/ 2232379 w 2966714"/>
              <a:gd name="connsiteY0" fmla="*/ 1787 h 1079982"/>
              <a:gd name="connsiteX1" fmla="*/ 2365131 w 2966714"/>
              <a:gd name="connsiteY1" fmla="*/ 134375 h 1079982"/>
              <a:gd name="connsiteX2" fmla="*/ 2365131 w 2966714"/>
              <a:gd name="connsiteY2" fmla="*/ 440064 h 1079982"/>
              <a:gd name="connsiteX3" fmla="*/ 2701208 w 2966714"/>
              <a:gd name="connsiteY3" fmla="*/ 440064 h 1079982"/>
              <a:gd name="connsiteX4" fmla="*/ 2701208 w 2966714"/>
              <a:gd name="connsiteY4" fmla="*/ 134375 h 1079982"/>
              <a:gd name="connsiteX5" fmla="*/ 2833961 w 2966714"/>
              <a:gd name="connsiteY5" fmla="*/ 1787 h 1079982"/>
              <a:gd name="connsiteX6" fmla="*/ 2966714 w 2966714"/>
              <a:gd name="connsiteY6" fmla="*/ 134375 h 1079982"/>
              <a:gd name="connsiteX7" fmla="*/ 2966714 w 2966714"/>
              <a:gd name="connsiteY7" fmla="*/ 942730 h 1079982"/>
              <a:gd name="connsiteX8" fmla="*/ 2833961 w 2966714"/>
              <a:gd name="connsiteY8" fmla="*/ 1075318 h 1079982"/>
              <a:gd name="connsiteX9" fmla="*/ 2701208 w 2966714"/>
              <a:gd name="connsiteY9" fmla="*/ 942730 h 1079982"/>
              <a:gd name="connsiteX10" fmla="*/ 2701208 w 2966714"/>
              <a:gd name="connsiteY10" fmla="*/ 664981 h 1079982"/>
              <a:gd name="connsiteX11" fmla="*/ 2365131 w 2966714"/>
              <a:gd name="connsiteY11" fmla="*/ 664981 h 1079982"/>
              <a:gd name="connsiteX12" fmla="*/ 2365131 w 2966714"/>
              <a:gd name="connsiteY12" fmla="*/ 942730 h 1079982"/>
              <a:gd name="connsiteX13" fmla="*/ 2232379 w 2966714"/>
              <a:gd name="connsiteY13" fmla="*/ 1075318 h 1079982"/>
              <a:gd name="connsiteX14" fmla="*/ 2099626 w 2966714"/>
              <a:gd name="connsiteY14" fmla="*/ 942730 h 1079982"/>
              <a:gd name="connsiteX15" fmla="*/ 2099626 w 2966714"/>
              <a:gd name="connsiteY15" fmla="*/ 134375 h 1079982"/>
              <a:gd name="connsiteX16" fmla="*/ 2232379 w 2966714"/>
              <a:gd name="connsiteY16" fmla="*/ 1787 h 1079982"/>
              <a:gd name="connsiteX17" fmla="*/ 716740 w 2966714"/>
              <a:gd name="connsiteY17" fmla="*/ 851 h 1079982"/>
              <a:gd name="connsiteX18" fmla="*/ 808086 w 2966714"/>
              <a:gd name="connsiteY18" fmla="*/ 26679 h 1079982"/>
              <a:gd name="connsiteX19" fmla="*/ 828559 w 2966714"/>
              <a:gd name="connsiteY19" fmla="*/ 200669 h 1079982"/>
              <a:gd name="connsiteX20" fmla="*/ 550136 w 2966714"/>
              <a:gd name="connsiteY20" fmla="*/ 553029 h 1079982"/>
              <a:gd name="connsiteX21" fmla="*/ 550084 w 2966714"/>
              <a:gd name="connsiteY21" fmla="*/ 552967 h 1079982"/>
              <a:gd name="connsiteX22" fmla="*/ 550084 w 2966714"/>
              <a:gd name="connsiteY22" fmla="*/ 553094 h 1079982"/>
              <a:gd name="connsiteX23" fmla="*/ 550136 w 2966714"/>
              <a:gd name="connsiteY23" fmla="*/ 553029 h 1079982"/>
              <a:gd name="connsiteX24" fmla="*/ 821819 w 2966714"/>
              <a:gd name="connsiteY24" fmla="*/ 876436 h 1079982"/>
              <a:gd name="connsiteX25" fmla="*/ 806560 w 2966714"/>
              <a:gd name="connsiteY25" fmla="*/ 1050934 h 1079982"/>
              <a:gd name="connsiteX26" fmla="*/ 631846 w 2966714"/>
              <a:gd name="connsiteY26" fmla="*/ 1035694 h 1079982"/>
              <a:gd name="connsiteX27" fmla="*/ 320310 w 2966714"/>
              <a:gd name="connsiteY27" fmla="*/ 664854 h 1079982"/>
              <a:gd name="connsiteX28" fmla="*/ 265505 w 2966714"/>
              <a:gd name="connsiteY28" fmla="*/ 664854 h 1079982"/>
              <a:gd name="connsiteX29" fmla="*/ 265505 w 2966714"/>
              <a:gd name="connsiteY29" fmla="*/ 942603 h 1079982"/>
              <a:gd name="connsiteX30" fmla="*/ 132753 w 2966714"/>
              <a:gd name="connsiteY30" fmla="*/ 1075191 h 1079982"/>
              <a:gd name="connsiteX31" fmla="*/ 0 w 2966714"/>
              <a:gd name="connsiteY31" fmla="*/ 942603 h 1079982"/>
              <a:gd name="connsiteX32" fmla="*/ 0 w 2966714"/>
              <a:gd name="connsiteY32" fmla="*/ 134248 h 1079982"/>
              <a:gd name="connsiteX33" fmla="*/ 132753 w 2966714"/>
              <a:gd name="connsiteY33" fmla="*/ 1660 h 1079982"/>
              <a:gd name="connsiteX34" fmla="*/ 265505 w 2966714"/>
              <a:gd name="connsiteY34" fmla="*/ 134248 h 1079982"/>
              <a:gd name="connsiteX35" fmla="*/ 265505 w 2966714"/>
              <a:gd name="connsiteY35" fmla="*/ 439937 h 1079982"/>
              <a:gd name="connsiteX36" fmla="*/ 323489 w 2966714"/>
              <a:gd name="connsiteY36" fmla="*/ 439937 h 1079982"/>
              <a:gd name="connsiteX37" fmla="*/ 633880 w 2966714"/>
              <a:gd name="connsiteY37" fmla="*/ 47126 h 1079982"/>
              <a:gd name="connsiteX38" fmla="*/ 716740 w 2966714"/>
              <a:gd name="connsiteY38" fmla="*/ 851 h 1079982"/>
              <a:gd name="connsiteX39" fmla="*/ 1766681 w 2966714"/>
              <a:gd name="connsiteY39" fmla="*/ 851 h 1079982"/>
              <a:gd name="connsiteX40" fmla="*/ 1858027 w 2966714"/>
              <a:gd name="connsiteY40" fmla="*/ 26679 h 1079982"/>
              <a:gd name="connsiteX41" fmla="*/ 1878500 w 2966714"/>
              <a:gd name="connsiteY41" fmla="*/ 200669 h 1079982"/>
              <a:gd name="connsiteX42" fmla="*/ 1600077 w 2966714"/>
              <a:gd name="connsiteY42" fmla="*/ 553029 h 1079982"/>
              <a:gd name="connsiteX43" fmla="*/ 1600025 w 2966714"/>
              <a:gd name="connsiteY43" fmla="*/ 552967 h 1079982"/>
              <a:gd name="connsiteX44" fmla="*/ 1600025 w 2966714"/>
              <a:gd name="connsiteY44" fmla="*/ 553094 h 1079982"/>
              <a:gd name="connsiteX45" fmla="*/ 1600077 w 2966714"/>
              <a:gd name="connsiteY45" fmla="*/ 553029 h 1079982"/>
              <a:gd name="connsiteX46" fmla="*/ 1871760 w 2966714"/>
              <a:gd name="connsiteY46" fmla="*/ 876436 h 1079982"/>
              <a:gd name="connsiteX47" fmla="*/ 1856501 w 2966714"/>
              <a:gd name="connsiteY47" fmla="*/ 1050934 h 1079982"/>
              <a:gd name="connsiteX48" fmla="*/ 1681787 w 2966714"/>
              <a:gd name="connsiteY48" fmla="*/ 1035694 h 1079982"/>
              <a:gd name="connsiteX49" fmla="*/ 1370251 w 2966714"/>
              <a:gd name="connsiteY49" fmla="*/ 664854 h 1079982"/>
              <a:gd name="connsiteX50" fmla="*/ 1315446 w 2966714"/>
              <a:gd name="connsiteY50" fmla="*/ 664854 h 1079982"/>
              <a:gd name="connsiteX51" fmla="*/ 1315446 w 2966714"/>
              <a:gd name="connsiteY51" fmla="*/ 942603 h 1079982"/>
              <a:gd name="connsiteX52" fmla="*/ 1182694 w 2966714"/>
              <a:gd name="connsiteY52" fmla="*/ 1075191 h 1079982"/>
              <a:gd name="connsiteX53" fmla="*/ 1049941 w 2966714"/>
              <a:gd name="connsiteY53" fmla="*/ 942603 h 1079982"/>
              <a:gd name="connsiteX54" fmla="*/ 1049941 w 2966714"/>
              <a:gd name="connsiteY54" fmla="*/ 134248 h 1079982"/>
              <a:gd name="connsiteX55" fmla="*/ 1182694 w 2966714"/>
              <a:gd name="connsiteY55" fmla="*/ 1660 h 1079982"/>
              <a:gd name="connsiteX56" fmla="*/ 1315446 w 2966714"/>
              <a:gd name="connsiteY56" fmla="*/ 134248 h 1079982"/>
              <a:gd name="connsiteX57" fmla="*/ 1315446 w 2966714"/>
              <a:gd name="connsiteY57" fmla="*/ 439937 h 1079982"/>
              <a:gd name="connsiteX58" fmla="*/ 1373430 w 2966714"/>
              <a:gd name="connsiteY58" fmla="*/ 439937 h 1079982"/>
              <a:gd name="connsiteX59" fmla="*/ 1683822 w 2966714"/>
              <a:gd name="connsiteY59" fmla="*/ 47126 h 1079982"/>
              <a:gd name="connsiteX60" fmla="*/ 1766681 w 2966714"/>
              <a:gd name="connsiteY60" fmla="*/ 851 h 107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966714" h="1079982">
                <a:moveTo>
                  <a:pt x="2232379" y="1787"/>
                </a:moveTo>
                <a:cubicBezTo>
                  <a:pt x="2305748" y="1787"/>
                  <a:pt x="2365131" y="61096"/>
                  <a:pt x="2365131" y="134375"/>
                </a:cubicBezTo>
                <a:lnTo>
                  <a:pt x="2365131" y="440064"/>
                </a:lnTo>
                <a:lnTo>
                  <a:pt x="2701208" y="440064"/>
                </a:lnTo>
                <a:lnTo>
                  <a:pt x="2701208" y="134375"/>
                </a:lnTo>
                <a:cubicBezTo>
                  <a:pt x="2701208" y="61096"/>
                  <a:pt x="2760591" y="1787"/>
                  <a:pt x="2833961" y="1787"/>
                </a:cubicBezTo>
                <a:cubicBezTo>
                  <a:pt x="2907331" y="1787"/>
                  <a:pt x="2966714" y="61096"/>
                  <a:pt x="2966714" y="134375"/>
                </a:cubicBezTo>
                <a:lnTo>
                  <a:pt x="2966714" y="942730"/>
                </a:lnTo>
                <a:cubicBezTo>
                  <a:pt x="2966714" y="1016009"/>
                  <a:pt x="2907331" y="1075318"/>
                  <a:pt x="2833961" y="1075318"/>
                </a:cubicBezTo>
                <a:cubicBezTo>
                  <a:pt x="2760591" y="1075318"/>
                  <a:pt x="2701208" y="1016009"/>
                  <a:pt x="2701208" y="942730"/>
                </a:cubicBezTo>
                <a:lnTo>
                  <a:pt x="2701208" y="664981"/>
                </a:lnTo>
                <a:lnTo>
                  <a:pt x="2365131" y="664981"/>
                </a:lnTo>
                <a:lnTo>
                  <a:pt x="2365131" y="942730"/>
                </a:lnTo>
                <a:cubicBezTo>
                  <a:pt x="2365131" y="1016009"/>
                  <a:pt x="2305748" y="1075318"/>
                  <a:pt x="2232379" y="1075318"/>
                </a:cubicBezTo>
                <a:cubicBezTo>
                  <a:pt x="2159009" y="1075318"/>
                  <a:pt x="2099626" y="1016009"/>
                  <a:pt x="2099626" y="942730"/>
                </a:cubicBezTo>
                <a:lnTo>
                  <a:pt x="2099626" y="134375"/>
                </a:lnTo>
                <a:cubicBezTo>
                  <a:pt x="2099626" y="61096"/>
                  <a:pt x="2159009" y="1787"/>
                  <a:pt x="2232379" y="1787"/>
                </a:cubicBezTo>
                <a:close/>
                <a:moveTo>
                  <a:pt x="716740" y="851"/>
                </a:moveTo>
                <a:cubicBezTo>
                  <a:pt x="748259" y="-2849"/>
                  <a:pt x="781193" y="5470"/>
                  <a:pt x="808086" y="26679"/>
                </a:cubicBezTo>
                <a:cubicBezTo>
                  <a:pt x="861747" y="69097"/>
                  <a:pt x="871029" y="146948"/>
                  <a:pt x="828559" y="200669"/>
                </a:cubicBezTo>
                <a:lnTo>
                  <a:pt x="550136" y="553029"/>
                </a:lnTo>
                <a:lnTo>
                  <a:pt x="550084" y="552967"/>
                </a:lnTo>
                <a:lnTo>
                  <a:pt x="550084" y="553094"/>
                </a:lnTo>
                <a:lnTo>
                  <a:pt x="550136" y="553029"/>
                </a:lnTo>
                <a:lnTo>
                  <a:pt x="821819" y="876436"/>
                </a:lnTo>
                <a:cubicBezTo>
                  <a:pt x="865816" y="928887"/>
                  <a:pt x="859077" y="1006992"/>
                  <a:pt x="806560" y="1050934"/>
                </a:cubicBezTo>
                <a:cubicBezTo>
                  <a:pt x="754044" y="1095003"/>
                  <a:pt x="675843" y="1088145"/>
                  <a:pt x="631846" y="1035694"/>
                </a:cubicBezTo>
                <a:lnTo>
                  <a:pt x="320310" y="664854"/>
                </a:lnTo>
                <a:lnTo>
                  <a:pt x="265505" y="664854"/>
                </a:lnTo>
                <a:lnTo>
                  <a:pt x="265505" y="942603"/>
                </a:lnTo>
                <a:cubicBezTo>
                  <a:pt x="265505" y="1015882"/>
                  <a:pt x="206122" y="1075191"/>
                  <a:pt x="132753" y="1075191"/>
                </a:cubicBezTo>
                <a:cubicBezTo>
                  <a:pt x="59383" y="1075191"/>
                  <a:pt x="0" y="1015882"/>
                  <a:pt x="0" y="942603"/>
                </a:cubicBezTo>
                <a:lnTo>
                  <a:pt x="0" y="134248"/>
                </a:lnTo>
                <a:cubicBezTo>
                  <a:pt x="0" y="60969"/>
                  <a:pt x="59383" y="1660"/>
                  <a:pt x="132753" y="1660"/>
                </a:cubicBezTo>
                <a:cubicBezTo>
                  <a:pt x="206122" y="1660"/>
                  <a:pt x="265505" y="61096"/>
                  <a:pt x="265505" y="134248"/>
                </a:cubicBezTo>
                <a:lnTo>
                  <a:pt x="265505" y="439937"/>
                </a:lnTo>
                <a:lnTo>
                  <a:pt x="323489" y="439937"/>
                </a:lnTo>
                <a:lnTo>
                  <a:pt x="633880" y="47126"/>
                </a:lnTo>
                <a:cubicBezTo>
                  <a:pt x="655116" y="20266"/>
                  <a:pt x="685221" y="4550"/>
                  <a:pt x="716740" y="851"/>
                </a:cubicBezTo>
                <a:close/>
                <a:moveTo>
                  <a:pt x="1766681" y="851"/>
                </a:moveTo>
                <a:cubicBezTo>
                  <a:pt x="1798200" y="-2849"/>
                  <a:pt x="1831133" y="5470"/>
                  <a:pt x="1858027" y="26679"/>
                </a:cubicBezTo>
                <a:cubicBezTo>
                  <a:pt x="1911688" y="69097"/>
                  <a:pt x="1920970" y="146948"/>
                  <a:pt x="1878500" y="200669"/>
                </a:cubicBezTo>
                <a:lnTo>
                  <a:pt x="1600077" y="553029"/>
                </a:lnTo>
                <a:lnTo>
                  <a:pt x="1600025" y="552967"/>
                </a:lnTo>
                <a:lnTo>
                  <a:pt x="1600025" y="553094"/>
                </a:lnTo>
                <a:lnTo>
                  <a:pt x="1600077" y="553029"/>
                </a:lnTo>
                <a:lnTo>
                  <a:pt x="1871760" y="876436"/>
                </a:lnTo>
                <a:cubicBezTo>
                  <a:pt x="1915757" y="928887"/>
                  <a:pt x="1909018" y="1006992"/>
                  <a:pt x="1856501" y="1050934"/>
                </a:cubicBezTo>
                <a:cubicBezTo>
                  <a:pt x="1803985" y="1095003"/>
                  <a:pt x="1725783" y="1088145"/>
                  <a:pt x="1681787" y="1035694"/>
                </a:cubicBezTo>
                <a:lnTo>
                  <a:pt x="1370251" y="664854"/>
                </a:lnTo>
                <a:lnTo>
                  <a:pt x="1315446" y="664854"/>
                </a:lnTo>
                <a:lnTo>
                  <a:pt x="1315446" y="942603"/>
                </a:lnTo>
                <a:cubicBezTo>
                  <a:pt x="1315446" y="1015882"/>
                  <a:pt x="1256064" y="1075191"/>
                  <a:pt x="1182694" y="1075191"/>
                </a:cubicBezTo>
                <a:cubicBezTo>
                  <a:pt x="1109324" y="1075191"/>
                  <a:pt x="1049941" y="1015882"/>
                  <a:pt x="1049941" y="942603"/>
                </a:cubicBezTo>
                <a:lnTo>
                  <a:pt x="1049941" y="134248"/>
                </a:lnTo>
                <a:cubicBezTo>
                  <a:pt x="1049941" y="60969"/>
                  <a:pt x="1109324" y="1660"/>
                  <a:pt x="1182694" y="1660"/>
                </a:cubicBezTo>
                <a:cubicBezTo>
                  <a:pt x="1256064" y="1660"/>
                  <a:pt x="1315446" y="61096"/>
                  <a:pt x="1315446" y="134248"/>
                </a:cubicBezTo>
                <a:lnTo>
                  <a:pt x="1315446" y="439937"/>
                </a:lnTo>
                <a:lnTo>
                  <a:pt x="1373430" y="439937"/>
                </a:lnTo>
                <a:lnTo>
                  <a:pt x="1683822" y="47126"/>
                </a:lnTo>
                <a:cubicBezTo>
                  <a:pt x="1705057" y="20266"/>
                  <a:pt x="1735162" y="4550"/>
                  <a:pt x="1766681" y="851"/>
                </a:cubicBezTo>
                <a:close/>
              </a:path>
            </a:pathLst>
          </a:custGeom>
          <a:solidFill>
            <a:srgbClr val="0A1E49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BF246404-44AD-5E86-D6A9-821942F135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5282387 w 6095999"/>
              <a:gd name="connsiteY0" fmla="*/ 6321886 h 6858000"/>
              <a:gd name="connsiteX1" fmla="*/ 5282404 w 6095999"/>
              <a:gd name="connsiteY1" fmla="*/ 6321907 h 6858000"/>
              <a:gd name="connsiteX2" fmla="*/ 5282387 w 6095999"/>
              <a:gd name="connsiteY2" fmla="*/ 6321928 h 6858000"/>
              <a:gd name="connsiteX3" fmla="*/ 4933574 w 6095999"/>
              <a:gd name="connsiteY3" fmla="*/ 6321886 h 6858000"/>
              <a:gd name="connsiteX4" fmla="*/ 4933591 w 6095999"/>
              <a:gd name="connsiteY4" fmla="*/ 6321907 h 6858000"/>
              <a:gd name="connsiteX5" fmla="*/ 4933574 w 6095999"/>
              <a:gd name="connsiteY5" fmla="*/ 6321928 h 6858000"/>
              <a:gd name="connsiteX6" fmla="*/ 5492469 w 6095999"/>
              <a:gd name="connsiteY6" fmla="*/ 6138772 h 6858000"/>
              <a:gd name="connsiteX7" fmla="*/ 5448366 w 6095999"/>
              <a:gd name="connsiteY7" fmla="*/ 6182821 h 6858000"/>
              <a:gd name="connsiteX8" fmla="*/ 5448366 w 6095999"/>
              <a:gd name="connsiteY8" fmla="*/ 6451374 h 6858000"/>
              <a:gd name="connsiteX9" fmla="*/ 5492469 w 6095999"/>
              <a:gd name="connsiteY9" fmla="*/ 6495423 h 6858000"/>
              <a:gd name="connsiteX10" fmla="*/ 5536572 w 6095999"/>
              <a:gd name="connsiteY10" fmla="*/ 6451374 h 6858000"/>
              <a:gd name="connsiteX11" fmla="*/ 5536572 w 6095999"/>
              <a:gd name="connsiteY11" fmla="*/ 6359100 h 6858000"/>
              <a:gd name="connsiteX12" fmla="*/ 5648224 w 6095999"/>
              <a:gd name="connsiteY12" fmla="*/ 6359100 h 6858000"/>
              <a:gd name="connsiteX13" fmla="*/ 5648224 w 6095999"/>
              <a:gd name="connsiteY13" fmla="*/ 6451374 h 6858000"/>
              <a:gd name="connsiteX14" fmla="*/ 5692328 w 6095999"/>
              <a:gd name="connsiteY14" fmla="*/ 6495423 h 6858000"/>
              <a:gd name="connsiteX15" fmla="*/ 5736431 w 6095999"/>
              <a:gd name="connsiteY15" fmla="*/ 6451374 h 6858000"/>
              <a:gd name="connsiteX16" fmla="*/ 5736431 w 6095999"/>
              <a:gd name="connsiteY16" fmla="*/ 6182821 h 6858000"/>
              <a:gd name="connsiteX17" fmla="*/ 5692328 w 6095999"/>
              <a:gd name="connsiteY17" fmla="*/ 6138772 h 6858000"/>
              <a:gd name="connsiteX18" fmla="*/ 5648224 w 6095999"/>
              <a:gd name="connsiteY18" fmla="*/ 6182821 h 6858000"/>
              <a:gd name="connsiteX19" fmla="*/ 5648224 w 6095999"/>
              <a:gd name="connsiteY19" fmla="*/ 6284377 h 6858000"/>
              <a:gd name="connsiteX20" fmla="*/ 5536572 w 6095999"/>
              <a:gd name="connsiteY20" fmla="*/ 6284377 h 6858000"/>
              <a:gd name="connsiteX21" fmla="*/ 5536572 w 6095999"/>
              <a:gd name="connsiteY21" fmla="*/ 6182821 h 6858000"/>
              <a:gd name="connsiteX22" fmla="*/ 5492469 w 6095999"/>
              <a:gd name="connsiteY22" fmla="*/ 6138772 h 6858000"/>
              <a:gd name="connsiteX23" fmla="*/ 5337754 w 6095999"/>
              <a:gd name="connsiteY23" fmla="*/ 6138461 h 6858000"/>
              <a:gd name="connsiteX24" fmla="*/ 5310226 w 6095999"/>
              <a:gd name="connsiteY24" fmla="*/ 6153835 h 6858000"/>
              <a:gd name="connsiteX25" fmla="*/ 5207107 w 6095999"/>
              <a:gd name="connsiteY25" fmla="*/ 6284335 h 6858000"/>
              <a:gd name="connsiteX26" fmla="*/ 5187844 w 6095999"/>
              <a:gd name="connsiteY26" fmla="*/ 6284335 h 6858000"/>
              <a:gd name="connsiteX27" fmla="*/ 5187844 w 6095999"/>
              <a:gd name="connsiteY27" fmla="*/ 6182778 h 6858000"/>
              <a:gd name="connsiteX28" fmla="*/ 5143741 w 6095999"/>
              <a:gd name="connsiteY28" fmla="*/ 6138730 h 6858000"/>
              <a:gd name="connsiteX29" fmla="*/ 5099637 w 6095999"/>
              <a:gd name="connsiteY29" fmla="*/ 6182778 h 6858000"/>
              <a:gd name="connsiteX30" fmla="*/ 5099637 w 6095999"/>
              <a:gd name="connsiteY30" fmla="*/ 6451332 h 6858000"/>
              <a:gd name="connsiteX31" fmla="*/ 5143741 w 6095999"/>
              <a:gd name="connsiteY31" fmla="*/ 6495381 h 6858000"/>
              <a:gd name="connsiteX32" fmla="*/ 5187844 w 6095999"/>
              <a:gd name="connsiteY32" fmla="*/ 6451332 h 6858000"/>
              <a:gd name="connsiteX33" fmla="*/ 5187844 w 6095999"/>
              <a:gd name="connsiteY33" fmla="*/ 6359058 h 6858000"/>
              <a:gd name="connsiteX34" fmla="*/ 5206051 w 6095999"/>
              <a:gd name="connsiteY34" fmla="*/ 6359058 h 6858000"/>
              <a:gd name="connsiteX35" fmla="*/ 5309550 w 6095999"/>
              <a:gd name="connsiteY35" fmla="*/ 6482259 h 6858000"/>
              <a:gd name="connsiteX36" fmla="*/ 5367594 w 6095999"/>
              <a:gd name="connsiteY36" fmla="*/ 6487322 h 6858000"/>
              <a:gd name="connsiteX37" fmla="*/ 5372663 w 6095999"/>
              <a:gd name="connsiteY37" fmla="*/ 6429350 h 6858000"/>
              <a:gd name="connsiteX38" fmla="*/ 5282404 w 6095999"/>
              <a:gd name="connsiteY38" fmla="*/ 6321907 h 6858000"/>
              <a:gd name="connsiteX39" fmla="*/ 5374903 w 6095999"/>
              <a:gd name="connsiteY39" fmla="*/ 6204845 h 6858000"/>
              <a:gd name="connsiteX40" fmla="*/ 5368101 w 6095999"/>
              <a:gd name="connsiteY40" fmla="*/ 6147042 h 6858000"/>
              <a:gd name="connsiteX41" fmla="*/ 5337754 w 6095999"/>
              <a:gd name="connsiteY41" fmla="*/ 6138461 h 6858000"/>
              <a:gd name="connsiteX42" fmla="*/ 4988941 w 6095999"/>
              <a:gd name="connsiteY42" fmla="*/ 6138461 h 6858000"/>
              <a:gd name="connsiteX43" fmla="*/ 4961413 w 6095999"/>
              <a:gd name="connsiteY43" fmla="*/ 6153835 h 6858000"/>
              <a:gd name="connsiteX44" fmla="*/ 4858294 w 6095999"/>
              <a:gd name="connsiteY44" fmla="*/ 6284335 h 6858000"/>
              <a:gd name="connsiteX45" fmla="*/ 4839031 w 6095999"/>
              <a:gd name="connsiteY45" fmla="*/ 6284335 h 6858000"/>
              <a:gd name="connsiteX46" fmla="*/ 4839031 w 6095999"/>
              <a:gd name="connsiteY46" fmla="*/ 6182778 h 6858000"/>
              <a:gd name="connsiteX47" fmla="*/ 4794927 w 6095999"/>
              <a:gd name="connsiteY47" fmla="*/ 6138730 h 6858000"/>
              <a:gd name="connsiteX48" fmla="*/ 4750824 w 6095999"/>
              <a:gd name="connsiteY48" fmla="*/ 6182778 h 6858000"/>
              <a:gd name="connsiteX49" fmla="*/ 4750824 w 6095999"/>
              <a:gd name="connsiteY49" fmla="*/ 6451332 h 6858000"/>
              <a:gd name="connsiteX50" fmla="*/ 4794927 w 6095999"/>
              <a:gd name="connsiteY50" fmla="*/ 6495381 h 6858000"/>
              <a:gd name="connsiteX51" fmla="*/ 4839031 w 6095999"/>
              <a:gd name="connsiteY51" fmla="*/ 6451332 h 6858000"/>
              <a:gd name="connsiteX52" fmla="*/ 4839031 w 6095999"/>
              <a:gd name="connsiteY52" fmla="*/ 6359058 h 6858000"/>
              <a:gd name="connsiteX53" fmla="*/ 4857238 w 6095999"/>
              <a:gd name="connsiteY53" fmla="*/ 6359058 h 6858000"/>
              <a:gd name="connsiteX54" fmla="*/ 4960737 w 6095999"/>
              <a:gd name="connsiteY54" fmla="*/ 6482259 h 6858000"/>
              <a:gd name="connsiteX55" fmla="*/ 5018781 w 6095999"/>
              <a:gd name="connsiteY55" fmla="*/ 6487322 h 6858000"/>
              <a:gd name="connsiteX56" fmla="*/ 5023850 w 6095999"/>
              <a:gd name="connsiteY56" fmla="*/ 6429350 h 6858000"/>
              <a:gd name="connsiteX57" fmla="*/ 4933591 w 6095999"/>
              <a:gd name="connsiteY57" fmla="*/ 6321907 h 6858000"/>
              <a:gd name="connsiteX58" fmla="*/ 5026089 w 6095999"/>
              <a:gd name="connsiteY58" fmla="*/ 6204845 h 6858000"/>
              <a:gd name="connsiteX59" fmla="*/ 5019288 w 6095999"/>
              <a:gd name="connsiteY59" fmla="*/ 6147042 h 6858000"/>
              <a:gd name="connsiteX60" fmla="*/ 4988941 w 6095999"/>
              <a:gd name="connsiteY60" fmla="*/ 6138461 h 6858000"/>
              <a:gd name="connsiteX61" fmla="*/ 0 w 6095999"/>
              <a:gd name="connsiteY61" fmla="*/ 0 h 6858000"/>
              <a:gd name="connsiteX62" fmla="*/ 6095999 w 6095999"/>
              <a:gd name="connsiteY62" fmla="*/ 0 h 6858000"/>
              <a:gd name="connsiteX63" fmla="*/ 6095999 w 6095999"/>
              <a:gd name="connsiteY63" fmla="*/ 6858000 h 6858000"/>
              <a:gd name="connsiteX64" fmla="*/ 0 w 6095999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95999" h="6858000">
                <a:moveTo>
                  <a:pt x="5282387" y="6321886"/>
                </a:moveTo>
                <a:lnTo>
                  <a:pt x="5282404" y="6321907"/>
                </a:lnTo>
                <a:lnTo>
                  <a:pt x="5282387" y="6321928"/>
                </a:lnTo>
                <a:close/>
                <a:moveTo>
                  <a:pt x="4933574" y="6321886"/>
                </a:moveTo>
                <a:lnTo>
                  <a:pt x="4933591" y="6321907"/>
                </a:lnTo>
                <a:lnTo>
                  <a:pt x="4933574" y="6321928"/>
                </a:lnTo>
                <a:close/>
                <a:moveTo>
                  <a:pt x="5492469" y="6138772"/>
                </a:moveTo>
                <a:cubicBezTo>
                  <a:pt x="5468094" y="6138772"/>
                  <a:pt x="5448366" y="6158476"/>
                  <a:pt x="5448366" y="6182821"/>
                </a:cubicBezTo>
                <a:lnTo>
                  <a:pt x="5448366" y="6451374"/>
                </a:lnTo>
                <a:cubicBezTo>
                  <a:pt x="5448366" y="6475719"/>
                  <a:pt x="5468094" y="6495423"/>
                  <a:pt x="5492469" y="6495423"/>
                </a:cubicBezTo>
                <a:cubicBezTo>
                  <a:pt x="5516844" y="6495423"/>
                  <a:pt x="5536572" y="6475719"/>
                  <a:pt x="5536572" y="6451374"/>
                </a:cubicBezTo>
                <a:lnTo>
                  <a:pt x="5536572" y="6359100"/>
                </a:lnTo>
                <a:lnTo>
                  <a:pt x="5648224" y="6359100"/>
                </a:lnTo>
                <a:lnTo>
                  <a:pt x="5648224" y="6451374"/>
                </a:lnTo>
                <a:cubicBezTo>
                  <a:pt x="5648224" y="6475719"/>
                  <a:pt x="5667952" y="6495423"/>
                  <a:pt x="5692328" y="6495423"/>
                </a:cubicBezTo>
                <a:cubicBezTo>
                  <a:pt x="5716703" y="6495423"/>
                  <a:pt x="5736431" y="6475719"/>
                  <a:pt x="5736431" y="6451374"/>
                </a:cubicBezTo>
                <a:lnTo>
                  <a:pt x="5736431" y="6182821"/>
                </a:lnTo>
                <a:cubicBezTo>
                  <a:pt x="5736431" y="6158476"/>
                  <a:pt x="5716703" y="6138772"/>
                  <a:pt x="5692328" y="6138772"/>
                </a:cubicBezTo>
                <a:cubicBezTo>
                  <a:pt x="5667952" y="6138772"/>
                  <a:pt x="5648224" y="6158476"/>
                  <a:pt x="5648224" y="6182821"/>
                </a:cubicBezTo>
                <a:lnTo>
                  <a:pt x="5648224" y="6284377"/>
                </a:lnTo>
                <a:lnTo>
                  <a:pt x="5536572" y="6284377"/>
                </a:lnTo>
                <a:lnTo>
                  <a:pt x="5536572" y="6182821"/>
                </a:lnTo>
                <a:cubicBezTo>
                  <a:pt x="5536572" y="6158476"/>
                  <a:pt x="5516844" y="6138772"/>
                  <a:pt x="5492469" y="6138772"/>
                </a:cubicBezTo>
                <a:close/>
                <a:moveTo>
                  <a:pt x="5337754" y="6138461"/>
                </a:moveTo>
                <a:cubicBezTo>
                  <a:pt x="5327283" y="6139690"/>
                  <a:pt x="5317281" y="6144911"/>
                  <a:pt x="5310226" y="6153835"/>
                </a:cubicBezTo>
                <a:lnTo>
                  <a:pt x="5207107" y="6284335"/>
                </a:lnTo>
                <a:lnTo>
                  <a:pt x="5187844" y="6284335"/>
                </a:lnTo>
                <a:lnTo>
                  <a:pt x="5187844" y="6182778"/>
                </a:lnTo>
                <a:cubicBezTo>
                  <a:pt x="5187844" y="6158476"/>
                  <a:pt x="5168116" y="6138730"/>
                  <a:pt x="5143741" y="6138730"/>
                </a:cubicBezTo>
                <a:cubicBezTo>
                  <a:pt x="5119366" y="6138730"/>
                  <a:pt x="5099637" y="6158434"/>
                  <a:pt x="5099637" y="6182778"/>
                </a:cubicBezTo>
                <a:lnTo>
                  <a:pt x="5099637" y="6451332"/>
                </a:lnTo>
                <a:cubicBezTo>
                  <a:pt x="5099637" y="6475677"/>
                  <a:pt x="5119366" y="6495381"/>
                  <a:pt x="5143741" y="6495381"/>
                </a:cubicBezTo>
                <a:cubicBezTo>
                  <a:pt x="5168116" y="6495381"/>
                  <a:pt x="5187844" y="6475677"/>
                  <a:pt x="5187844" y="6451332"/>
                </a:cubicBezTo>
                <a:lnTo>
                  <a:pt x="5187844" y="6359058"/>
                </a:lnTo>
                <a:lnTo>
                  <a:pt x="5206051" y="6359058"/>
                </a:lnTo>
                <a:lnTo>
                  <a:pt x="5309550" y="6482259"/>
                </a:lnTo>
                <a:cubicBezTo>
                  <a:pt x="5324167" y="6499684"/>
                  <a:pt x="5350147" y="6501963"/>
                  <a:pt x="5367594" y="6487322"/>
                </a:cubicBezTo>
                <a:cubicBezTo>
                  <a:pt x="5385041" y="6472723"/>
                  <a:pt x="5387280" y="6446775"/>
                  <a:pt x="5372663" y="6429350"/>
                </a:cubicBezTo>
                <a:lnTo>
                  <a:pt x="5282404" y="6321907"/>
                </a:lnTo>
                <a:lnTo>
                  <a:pt x="5374903" y="6204845"/>
                </a:lnTo>
                <a:cubicBezTo>
                  <a:pt x="5389012" y="6186998"/>
                  <a:pt x="5385928" y="6161134"/>
                  <a:pt x="5368101" y="6147042"/>
                </a:cubicBezTo>
                <a:cubicBezTo>
                  <a:pt x="5359166" y="6139996"/>
                  <a:pt x="5348225" y="6137232"/>
                  <a:pt x="5337754" y="6138461"/>
                </a:cubicBezTo>
                <a:close/>
                <a:moveTo>
                  <a:pt x="4988941" y="6138461"/>
                </a:moveTo>
                <a:cubicBezTo>
                  <a:pt x="4978469" y="6139690"/>
                  <a:pt x="4968468" y="6144911"/>
                  <a:pt x="4961413" y="6153835"/>
                </a:cubicBezTo>
                <a:lnTo>
                  <a:pt x="4858294" y="6284335"/>
                </a:lnTo>
                <a:lnTo>
                  <a:pt x="4839031" y="6284335"/>
                </a:lnTo>
                <a:lnTo>
                  <a:pt x="4839031" y="6182778"/>
                </a:lnTo>
                <a:cubicBezTo>
                  <a:pt x="4839031" y="6158476"/>
                  <a:pt x="4819302" y="6138730"/>
                  <a:pt x="4794927" y="6138730"/>
                </a:cubicBezTo>
                <a:cubicBezTo>
                  <a:pt x="4770552" y="6138730"/>
                  <a:pt x="4750824" y="6158434"/>
                  <a:pt x="4750824" y="6182778"/>
                </a:cubicBezTo>
                <a:lnTo>
                  <a:pt x="4750824" y="6451332"/>
                </a:lnTo>
                <a:cubicBezTo>
                  <a:pt x="4750824" y="6475677"/>
                  <a:pt x="4770552" y="6495381"/>
                  <a:pt x="4794927" y="6495381"/>
                </a:cubicBezTo>
                <a:cubicBezTo>
                  <a:pt x="4819302" y="6495381"/>
                  <a:pt x="4839031" y="6475677"/>
                  <a:pt x="4839031" y="6451332"/>
                </a:cubicBezTo>
                <a:lnTo>
                  <a:pt x="4839031" y="6359058"/>
                </a:lnTo>
                <a:lnTo>
                  <a:pt x="4857238" y="6359058"/>
                </a:lnTo>
                <a:lnTo>
                  <a:pt x="4960737" y="6482259"/>
                </a:lnTo>
                <a:cubicBezTo>
                  <a:pt x="4975354" y="6499684"/>
                  <a:pt x="5001334" y="6501963"/>
                  <a:pt x="5018781" y="6487322"/>
                </a:cubicBezTo>
                <a:cubicBezTo>
                  <a:pt x="5036228" y="6472723"/>
                  <a:pt x="5038467" y="6446775"/>
                  <a:pt x="5023850" y="6429350"/>
                </a:cubicBezTo>
                <a:lnTo>
                  <a:pt x="4933591" y="6321907"/>
                </a:lnTo>
                <a:lnTo>
                  <a:pt x="5026089" y="6204845"/>
                </a:lnTo>
                <a:cubicBezTo>
                  <a:pt x="5040199" y="6186998"/>
                  <a:pt x="5037115" y="6161134"/>
                  <a:pt x="5019288" y="6147042"/>
                </a:cubicBezTo>
                <a:cubicBezTo>
                  <a:pt x="5010353" y="6139996"/>
                  <a:pt x="4999412" y="6137232"/>
                  <a:pt x="4988941" y="6138461"/>
                </a:cubicBezTo>
                <a:close/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 wrap="square" lIns="72000" tIns="7200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9119B574-95CF-1914-5731-DFF4C9BBA8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687926"/>
            <a:ext cx="5220061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D90AFB0-A47D-C774-6814-FC0335C02A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1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65EE4AD-3650-478B-9C1F-682698F3E4EE}"/>
              </a:ext>
            </a:extLst>
          </p:cNvPr>
          <p:cNvSpPr/>
          <p:nvPr/>
        </p:nvSpPr>
        <p:spPr>
          <a:xfrm>
            <a:off x="10714121" y="6033837"/>
            <a:ext cx="1221205" cy="6015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/>
          </a:p>
        </p:txBody>
      </p:sp>
      <p:sp>
        <p:nvSpPr>
          <p:cNvPr id="5" name="Freihandform: Form 4">
            <a:extLst>
              <a:ext uri="{FF2B5EF4-FFF2-40B4-BE49-F238E27FC236}">
                <a16:creationId xmlns:a16="http://schemas.microsoft.com/office/drawing/2014/main" id="{5C12E5FF-E57A-58BA-BFD8-10CD5D44FD38}"/>
              </a:ext>
            </a:extLst>
          </p:cNvPr>
          <p:cNvSpPr/>
          <p:nvPr userDrawn="1"/>
        </p:nvSpPr>
        <p:spPr>
          <a:xfrm>
            <a:off x="10846824" y="6138178"/>
            <a:ext cx="985607" cy="358794"/>
          </a:xfrm>
          <a:custGeom>
            <a:avLst/>
            <a:gdLst>
              <a:gd name="connsiteX0" fmla="*/ 2232379 w 2966714"/>
              <a:gd name="connsiteY0" fmla="*/ 1787 h 1079982"/>
              <a:gd name="connsiteX1" fmla="*/ 2365131 w 2966714"/>
              <a:gd name="connsiteY1" fmla="*/ 134375 h 1079982"/>
              <a:gd name="connsiteX2" fmla="*/ 2365131 w 2966714"/>
              <a:gd name="connsiteY2" fmla="*/ 440064 h 1079982"/>
              <a:gd name="connsiteX3" fmla="*/ 2701208 w 2966714"/>
              <a:gd name="connsiteY3" fmla="*/ 440064 h 1079982"/>
              <a:gd name="connsiteX4" fmla="*/ 2701208 w 2966714"/>
              <a:gd name="connsiteY4" fmla="*/ 134375 h 1079982"/>
              <a:gd name="connsiteX5" fmla="*/ 2833961 w 2966714"/>
              <a:gd name="connsiteY5" fmla="*/ 1787 h 1079982"/>
              <a:gd name="connsiteX6" fmla="*/ 2966714 w 2966714"/>
              <a:gd name="connsiteY6" fmla="*/ 134375 h 1079982"/>
              <a:gd name="connsiteX7" fmla="*/ 2966714 w 2966714"/>
              <a:gd name="connsiteY7" fmla="*/ 942730 h 1079982"/>
              <a:gd name="connsiteX8" fmla="*/ 2833961 w 2966714"/>
              <a:gd name="connsiteY8" fmla="*/ 1075318 h 1079982"/>
              <a:gd name="connsiteX9" fmla="*/ 2701208 w 2966714"/>
              <a:gd name="connsiteY9" fmla="*/ 942730 h 1079982"/>
              <a:gd name="connsiteX10" fmla="*/ 2701208 w 2966714"/>
              <a:gd name="connsiteY10" fmla="*/ 664981 h 1079982"/>
              <a:gd name="connsiteX11" fmla="*/ 2365131 w 2966714"/>
              <a:gd name="connsiteY11" fmla="*/ 664981 h 1079982"/>
              <a:gd name="connsiteX12" fmla="*/ 2365131 w 2966714"/>
              <a:gd name="connsiteY12" fmla="*/ 942730 h 1079982"/>
              <a:gd name="connsiteX13" fmla="*/ 2232379 w 2966714"/>
              <a:gd name="connsiteY13" fmla="*/ 1075318 h 1079982"/>
              <a:gd name="connsiteX14" fmla="*/ 2099626 w 2966714"/>
              <a:gd name="connsiteY14" fmla="*/ 942730 h 1079982"/>
              <a:gd name="connsiteX15" fmla="*/ 2099626 w 2966714"/>
              <a:gd name="connsiteY15" fmla="*/ 134375 h 1079982"/>
              <a:gd name="connsiteX16" fmla="*/ 2232379 w 2966714"/>
              <a:gd name="connsiteY16" fmla="*/ 1787 h 1079982"/>
              <a:gd name="connsiteX17" fmla="*/ 716740 w 2966714"/>
              <a:gd name="connsiteY17" fmla="*/ 851 h 1079982"/>
              <a:gd name="connsiteX18" fmla="*/ 808086 w 2966714"/>
              <a:gd name="connsiteY18" fmla="*/ 26679 h 1079982"/>
              <a:gd name="connsiteX19" fmla="*/ 828559 w 2966714"/>
              <a:gd name="connsiteY19" fmla="*/ 200669 h 1079982"/>
              <a:gd name="connsiteX20" fmla="*/ 550136 w 2966714"/>
              <a:gd name="connsiteY20" fmla="*/ 553029 h 1079982"/>
              <a:gd name="connsiteX21" fmla="*/ 550084 w 2966714"/>
              <a:gd name="connsiteY21" fmla="*/ 552967 h 1079982"/>
              <a:gd name="connsiteX22" fmla="*/ 550084 w 2966714"/>
              <a:gd name="connsiteY22" fmla="*/ 553094 h 1079982"/>
              <a:gd name="connsiteX23" fmla="*/ 550136 w 2966714"/>
              <a:gd name="connsiteY23" fmla="*/ 553029 h 1079982"/>
              <a:gd name="connsiteX24" fmla="*/ 821819 w 2966714"/>
              <a:gd name="connsiteY24" fmla="*/ 876436 h 1079982"/>
              <a:gd name="connsiteX25" fmla="*/ 806560 w 2966714"/>
              <a:gd name="connsiteY25" fmla="*/ 1050934 h 1079982"/>
              <a:gd name="connsiteX26" fmla="*/ 631846 w 2966714"/>
              <a:gd name="connsiteY26" fmla="*/ 1035694 h 1079982"/>
              <a:gd name="connsiteX27" fmla="*/ 320310 w 2966714"/>
              <a:gd name="connsiteY27" fmla="*/ 664854 h 1079982"/>
              <a:gd name="connsiteX28" fmla="*/ 265505 w 2966714"/>
              <a:gd name="connsiteY28" fmla="*/ 664854 h 1079982"/>
              <a:gd name="connsiteX29" fmla="*/ 265505 w 2966714"/>
              <a:gd name="connsiteY29" fmla="*/ 942603 h 1079982"/>
              <a:gd name="connsiteX30" fmla="*/ 132753 w 2966714"/>
              <a:gd name="connsiteY30" fmla="*/ 1075191 h 1079982"/>
              <a:gd name="connsiteX31" fmla="*/ 0 w 2966714"/>
              <a:gd name="connsiteY31" fmla="*/ 942603 h 1079982"/>
              <a:gd name="connsiteX32" fmla="*/ 0 w 2966714"/>
              <a:gd name="connsiteY32" fmla="*/ 134248 h 1079982"/>
              <a:gd name="connsiteX33" fmla="*/ 132753 w 2966714"/>
              <a:gd name="connsiteY33" fmla="*/ 1660 h 1079982"/>
              <a:gd name="connsiteX34" fmla="*/ 265505 w 2966714"/>
              <a:gd name="connsiteY34" fmla="*/ 134248 h 1079982"/>
              <a:gd name="connsiteX35" fmla="*/ 265505 w 2966714"/>
              <a:gd name="connsiteY35" fmla="*/ 439937 h 1079982"/>
              <a:gd name="connsiteX36" fmla="*/ 323489 w 2966714"/>
              <a:gd name="connsiteY36" fmla="*/ 439937 h 1079982"/>
              <a:gd name="connsiteX37" fmla="*/ 633880 w 2966714"/>
              <a:gd name="connsiteY37" fmla="*/ 47126 h 1079982"/>
              <a:gd name="connsiteX38" fmla="*/ 716740 w 2966714"/>
              <a:gd name="connsiteY38" fmla="*/ 851 h 1079982"/>
              <a:gd name="connsiteX39" fmla="*/ 1766681 w 2966714"/>
              <a:gd name="connsiteY39" fmla="*/ 851 h 1079982"/>
              <a:gd name="connsiteX40" fmla="*/ 1858027 w 2966714"/>
              <a:gd name="connsiteY40" fmla="*/ 26679 h 1079982"/>
              <a:gd name="connsiteX41" fmla="*/ 1878500 w 2966714"/>
              <a:gd name="connsiteY41" fmla="*/ 200669 h 1079982"/>
              <a:gd name="connsiteX42" fmla="*/ 1600077 w 2966714"/>
              <a:gd name="connsiteY42" fmla="*/ 553029 h 1079982"/>
              <a:gd name="connsiteX43" fmla="*/ 1600025 w 2966714"/>
              <a:gd name="connsiteY43" fmla="*/ 552967 h 1079982"/>
              <a:gd name="connsiteX44" fmla="*/ 1600025 w 2966714"/>
              <a:gd name="connsiteY44" fmla="*/ 553094 h 1079982"/>
              <a:gd name="connsiteX45" fmla="*/ 1600077 w 2966714"/>
              <a:gd name="connsiteY45" fmla="*/ 553029 h 1079982"/>
              <a:gd name="connsiteX46" fmla="*/ 1871760 w 2966714"/>
              <a:gd name="connsiteY46" fmla="*/ 876436 h 1079982"/>
              <a:gd name="connsiteX47" fmla="*/ 1856501 w 2966714"/>
              <a:gd name="connsiteY47" fmla="*/ 1050934 h 1079982"/>
              <a:gd name="connsiteX48" fmla="*/ 1681787 w 2966714"/>
              <a:gd name="connsiteY48" fmla="*/ 1035694 h 1079982"/>
              <a:gd name="connsiteX49" fmla="*/ 1370251 w 2966714"/>
              <a:gd name="connsiteY49" fmla="*/ 664854 h 1079982"/>
              <a:gd name="connsiteX50" fmla="*/ 1315446 w 2966714"/>
              <a:gd name="connsiteY50" fmla="*/ 664854 h 1079982"/>
              <a:gd name="connsiteX51" fmla="*/ 1315446 w 2966714"/>
              <a:gd name="connsiteY51" fmla="*/ 942603 h 1079982"/>
              <a:gd name="connsiteX52" fmla="*/ 1182694 w 2966714"/>
              <a:gd name="connsiteY52" fmla="*/ 1075191 h 1079982"/>
              <a:gd name="connsiteX53" fmla="*/ 1049941 w 2966714"/>
              <a:gd name="connsiteY53" fmla="*/ 942603 h 1079982"/>
              <a:gd name="connsiteX54" fmla="*/ 1049941 w 2966714"/>
              <a:gd name="connsiteY54" fmla="*/ 134248 h 1079982"/>
              <a:gd name="connsiteX55" fmla="*/ 1182694 w 2966714"/>
              <a:gd name="connsiteY55" fmla="*/ 1660 h 1079982"/>
              <a:gd name="connsiteX56" fmla="*/ 1315446 w 2966714"/>
              <a:gd name="connsiteY56" fmla="*/ 134248 h 1079982"/>
              <a:gd name="connsiteX57" fmla="*/ 1315446 w 2966714"/>
              <a:gd name="connsiteY57" fmla="*/ 439937 h 1079982"/>
              <a:gd name="connsiteX58" fmla="*/ 1373430 w 2966714"/>
              <a:gd name="connsiteY58" fmla="*/ 439937 h 1079982"/>
              <a:gd name="connsiteX59" fmla="*/ 1683822 w 2966714"/>
              <a:gd name="connsiteY59" fmla="*/ 47126 h 1079982"/>
              <a:gd name="connsiteX60" fmla="*/ 1766681 w 2966714"/>
              <a:gd name="connsiteY60" fmla="*/ 851 h 107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966714" h="1079982">
                <a:moveTo>
                  <a:pt x="2232379" y="1787"/>
                </a:moveTo>
                <a:cubicBezTo>
                  <a:pt x="2305748" y="1787"/>
                  <a:pt x="2365131" y="61096"/>
                  <a:pt x="2365131" y="134375"/>
                </a:cubicBezTo>
                <a:lnTo>
                  <a:pt x="2365131" y="440064"/>
                </a:lnTo>
                <a:lnTo>
                  <a:pt x="2701208" y="440064"/>
                </a:lnTo>
                <a:lnTo>
                  <a:pt x="2701208" y="134375"/>
                </a:lnTo>
                <a:cubicBezTo>
                  <a:pt x="2701208" y="61096"/>
                  <a:pt x="2760591" y="1787"/>
                  <a:pt x="2833961" y="1787"/>
                </a:cubicBezTo>
                <a:cubicBezTo>
                  <a:pt x="2907331" y="1787"/>
                  <a:pt x="2966714" y="61096"/>
                  <a:pt x="2966714" y="134375"/>
                </a:cubicBezTo>
                <a:lnTo>
                  <a:pt x="2966714" y="942730"/>
                </a:lnTo>
                <a:cubicBezTo>
                  <a:pt x="2966714" y="1016009"/>
                  <a:pt x="2907331" y="1075318"/>
                  <a:pt x="2833961" y="1075318"/>
                </a:cubicBezTo>
                <a:cubicBezTo>
                  <a:pt x="2760591" y="1075318"/>
                  <a:pt x="2701208" y="1016009"/>
                  <a:pt x="2701208" y="942730"/>
                </a:cubicBezTo>
                <a:lnTo>
                  <a:pt x="2701208" y="664981"/>
                </a:lnTo>
                <a:lnTo>
                  <a:pt x="2365131" y="664981"/>
                </a:lnTo>
                <a:lnTo>
                  <a:pt x="2365131" y="942730"/>
                </a:lnTo>
                <a:cubicBezTo>
                  <a:pt x="2365131" y="1016009"/>
                  <a:pt x="2305748" y="1075318"/>
                  <a:pt x="2232379" y="1075318"/>
                </a:cubicBezTo>
                <a:cubicBezTo>
                  <a:pt x="2159009" y="1075318"/>
                  <a:pt x="2099626" y="1016009"/>
                  <a:pt x="2099626" y="942730"/>
                </a:cubicBezTo>
                <a:lnTo>
                  <a:pt x="2099626" y="134375"/>
                </a:lnTo>
                <a:cubicBezTo>
                  <a:pt x="2099626" y="61096"/>
                  <a:pt x="2159009" y="1787"/>
                  <a:pt x="2232379" y="1787"/>
                </a:cubicBezTo>
                <a:close/>
                <a:moveTo>
                  <a:pt x="716740" y="851"/>
                </a:moveTo>
                <a:cubicBezTo>
                  <a:pt x="748259" y="-2849"/>
                  <a:pt x="781193" y="5470"/>
                  <a:pt x="808086" y="26679"/>
                </a:cubicBezTo>
                <a:cubicBezTo>
                  <a:pt x="861747" y="69097"/>
                  <a:pt x="871029" y="146948"/>
                  <a:pt x="828559" y="200669"/>
                </a:cubicBezTo>
                <a:lnTo>
                  <a:pt x="550136" y="553029"/>
                </a:lnTo>
                <a:lnTo>
                  <a:pt x="550084" y="552967"/>
                </a:lnTo>
                <a:lnTo>
                  <a:pt x="550084" y="553094"/>
                </a:lnTo>
                <a:lnTo>
                  <a:pt x="550136" y="553029"/>
                </a:lnTo>
                <a:lnTo>
                  <a:pt x="821819" y="876436"/>
                </a:lnTo>
                <a:cubicBezTo>
                  <a:pt x="865816" y="928887"/>
                  <a:pt x="859077" y="1006992"/>
                  <a:pt x="806560" y="1050934"/>
                </a:cubicBezTo>
                <a:cubicBezTo>
                  <a:pt x="754044" y="1095003"/>
                  <a:pt x="675843" y="1088145"/>
                  <a:pt x="631846" y="1035694"/>
                </a:cubicBezTo>
                <a:lnTo>
                  <a:pt x="320310" y="664854"/>
                </a:lnTo>
                <a:lnTo>
                  <a:pt x="265505" y="664854"/>
                </a:lnTo>
                <a:lnTo>
                  <a:pt x="265505" y="942603"/>
                </a:lnTo>
                <a:cubicBezTo>
                  <a:pt x="265505" y="1015882"/>
                  <a:pt x="206122" y="1075191"/>
                  <a:pt x="132753" y="1075191"/>
                </a:cubicBezTo>
                <a:cubicBezTo>
                  <a:pt x="59383" y="1075191"/>
                  <a:pt x="0" y="1015882"/>
                  <a:pt x="0" y="942603"/>
                </a:cubicBezTo>
                <a:lnTo>
                  <a:pt x="0" y="134248"/>
                </a:lnTo>
                <a:cubicBezTo>
                  <a:pt x="0" y="60969"/>
                  <a:pt x="59383" y="1660"/>
                  <a:pt x="132753" y="1660"/>
                </a:cubicBezTo>
                <a:cubicBezTo>
                  <a:pt x="206122" y="1660"/>
                  <a:pt x="265505" y="61096"/>
                  <a:pt x="265505" y="134248"/>
                </a:cubicBezTo>
                <a:lnTo>
                  <a:pt x="265505" y="439937"/>
                </a:lnTo>
                <a:lnTo>
                  <a:pt x="323489" y="439937"/>
                </a:lnTo>
                <a:lnTo>
                  <a:pt x="633880" y="47126"/>
                </a:lnTo>
                <a:cubicBezTo>
                  <a:pt x="655116" y="20266"/>
                  <a:pt x="685221" y="4550"/>
                  <a:pt x="716740" y="851"/>
                </a:cubicBezTo>
                <a:close/>
                <a:moveTo>
                  <a:pt x="1766681" y="851"/>
                </a:moveTo>
                <a:cubicBezTo>
                  <a:pt x="1798200" y="-2849"/>
                  <a:pt x="1831133" y="5470"/>
                  <a:pt x="1858027" y="26679"/>
                </a:cubicBezTo>
                <a:cubicBezTo>
                  <a:pt x="1911688" y="69097"/>
                  <a:pt x="1920970" y="146948"/>
                  <a:pt x="1878500" y="200669"/>
                </a:cubicBezTo>
                <a:lnTo>
                  <a:pt x="1600077" y="553029"/>
                </a:lnTo>
                <a:lnTo>
                  <a:pt x="1600025" y="552967"/>
                </a:lnTo>
                <a:lnTo>
                  <a:pt x="1600025" y="553094"/>
                </a:lnTo>
                <a:lnTo>
                  <a:pt x="1600077" y="553029"/>
                </a:lnTo>
                <a:lnTo>
                  <a:pt x="1871760" y="876436"/>
                </a:lnTo>
                <a:cubicBezTo>
                  <a:pt x="1915757" y="928887"/>
                  <a:pt x="1909018" y="1006992"/>
                  <a:pt x="1856501" y="1050934"/>
                </a:cubicBezTo>
                <a:cubicBezTo>
                  <a:pt x="1803985" y="1095003"/>
                  <a:pt x="1725783" y="1088145"/>
                  <a:pt x="1681787" y="1035694"/>
                </a:cubicBezTo>
                <a:lnTo>
                  <a:pt x="1370251" y="664854"/>
                </a:lnTo>
                <a:lnTo>
                  <a:pt x="1315446" y="664854"/>
                </a:lnTo>
                <a:lnTo>
                  <a:pt x="1315446" y="942603"/>
                </a:lnTo>
                <a:cubicBezTo>
                  <a:pt x="1315446" y="1015882"/>
                  <a:pt x="1256064" y="1075191"/>
                  <a:pt x="1182694" y="1075191"/>
                </a:cubicBezTo>
                <a:cubicBezTo>
                  <a:pt x="1109324" y="1075191"/>
                  <a:pt x="1049941" y="1015882"/>
                  <a:pt x="1049941" y="942603"/>
                </a:cubicBezTo>
                <a:lnTo>
                  <a:pt x="1049941" y="134248"/>
                </a:lnTo>
                <a:cubicBezTo>
                  <a:pt x="1049941" y="60969"/>
                  <a:pt x="1109324" y="1660"/>
                  <a:pt x="1182694" y="1660"/>
                </a:cubicBezTo>
                <a:cubicBezTo>
                  <a:pt x="1256064" y="1660"/>
                  <a:pt x="1315446" y="61096"/>
                  <a:pt x="1315446" y="134248"/>
                </a:cubicBezTo>
                <a:lnTo>
                  <a:pt x="1315446" y="439937"/>
                </a:lnTo>
                <a:lnTo>
                  <a:pt x="1373430" y="439937"/>
                </a:lnTo>
                <a:lnTo>
                  <a:pt x="1683822" y="47126"/>
                </a:lnTo>
                <a:cubicBezTo>
                  <a:pt x="1705057" y="20266"/>
                  <a:pt x="1735162" y="4550"/>
                  <a:pt x="1766681" y="851"/>
                </a:cubicBezTo>
                <a:close/>
              </a:path>
            </a:pathLst>
          </a:custGeom>
          <a:solidFill>
            <a:srgbClr val="0A1E49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CB1484-8730-A956-CD76-CA6860D1A266}"/>
              </a:ext>
            </a:extLst>
          </p:cNvPr>
          <p:cNvSpPr/>
          <p:nvPr userDrawn="1"/>
        </p:nvSpPr>
        <p:spPr>
          <a:xfrm>
            <a:off x="10714121" y="6033837"/>
            <a:ext cx="1221205" cy="6015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/>
          </a:p>
        </p:txBody>
      </p:sp>
    </p:spTree>
    <p:extLst>
      <p:ext uri="{BB962C8B-B14F-4D97-AF65-F5344CB8AC3E}">
        <p14:creationId xmlns:p14="http://schemas.microsoft.com/office/powerpoint/2010/main" val="1905514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DD6C5D84-CA9A-455F-A688-16E50BA6F7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3499 w 6096000"/>
              <a:gd name="connsiteY0" fmla="*/ 69729 h 6858000"/>
              <a:gd name="connsiteX1" fmla="*/ 63499 w 6096000"/>
              <a:gd name="connsiteY1" fmla="*/ 151750 h 6858000"/>
              <a:gd name="connsiteX2" fmla="*/ 63499 w 6096000"/>
              <a:gd name="connsiteY2" fmla="*/ 182441 h 6858000"/>
              <a:gd name="connsiteX3" fmla="*/ 63499 w 6096000"/>
              <a:gd name="connsiteY3" fmla="*/ 213133 h 6858000"/>
              <a:gd name="connsiteX4" fmla="*/ 145520 w 6096000"/>
              <a:gd name="connsiteY4" fmla="*/ 295154 h 6858000"/>
              <a:gd name="connsiteX5" fmla="*/ 391053 w 6096000"/>
              <a:gd name="connsiteY5" fmla="*/ 295154 h 6858000"/>
              <a:gd name="connsiteX6" fmla="*/ 473074 w 6096000"/>
              <a:gd name="connsiteY6" fmla="*/ 213133 h 6858000"/>
              <a:gd name="connsiteX7" fmla="*/ 473074 w 6096000"/>
              <a:gd name="connsiteY7" fmla="*/ 151750 h 6858000"/>
              <a:gd name="connsiteX8" fmla="*/ 391053 w 6096000"/>
              <a:gd name="connsiteY8" fmla="*/ 69729 h 6858000"/>
              <a:gd name="connsiteX9" fmla="*/ 219074 w 6096000"/>
              <a:gd name="connsiteY9" fmla="*/ 69729 h 6858000"/>
              <a:gd name="connsiteX10" fmla="*/ 145520 w 6096000"/>
              <a:gd name="connsiteY10" fmla="*/ 69729 h 6858000"/>
              <a:gd name="connsiteX11" fmla="*/ 0 w 6096000"/>
              <a:gd name="connsiteY11" fmla="*/ 0 h 6858000"/>
              <a:gd name="connsiteX12" fmla="*/ 6096000 w 6096000"/>
              <a:gd name="connsiteY12" fmla="*/ 0 h 6858000"/>
              <a:gd name="connsiteX13" fmla="*/ 6096000 w 6096000"/>
              <a:gd name="connsiteY13" fmla="*/ 6858000 h 6858000"/>
              <a:gd name="connsiteX14" fmla="*/ 0 w 6096000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96000" h="6858000">
                <a:moveTo>
                  <a:pt x="63499" y="69729"/>
                </a:moveTo>
                <a:lnTo>
                  <a:pt x="63499" y="151750"/>
                </a:lnTo>
                <a:lnTo>
                  <a:pt x="63499" y="182441"/>
                </a:lnTo>
                <a:lnTo>
                  <a:pt x="63499" y="213133"/>
                </a:lnTo>
                <a:cubicBezTo>
                  <a:pt x="63499" y="258432"/>
                  <a:pt x="100221" y="295154"/>
                  <a:pt x="145520" y="295154"/>
                </a:cubicBezTo>
                <a:lnTo>
                  <a:pt x="391053" y="295154"/>
                </a:lnTo>
                <a:cubicBezTo>
                  <a:pt x="436352" y="295154"/>
                  <a:pt x="473074" y="258432"/>
                  <a:pt x="473074" y="213133"/>
                </a:cubicBezTo>
                <a:lnTo>
                  <a:pt x="473074" y="151750"/>
                </a:lnTo>
                <a:cubicBezTo>
                  <a:pt x="473074" y="106451"/>
                  <a:pt x="436352" y="69729"/>
                  <a:pt x="391053" y="69729"/>
                </a:cubicBezTo>
                <a:lnTo>
                  <a:pt x="219074" y="69729"/>
                </a:lnTo>
                <a:lnTo>
                  <a:pt x="145520" y="69729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Freihandform 6">
            <a:extLst>
              <a:ext uri="{FF2B5EF4-FFF2-40B4-BE49-F238E27FC236}">
                <a16:creationId xmlns:a16="http://schemas.microsoft.com/office/drawing/2014/main" id="{472540CD-50D2-1068-42DE-009C292465B5}"/>
              </a:ext>
            </a:extLst>
          </p:cNvPr>
          <p:cNvSpPr/>
          <p:nvPr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1FC4743E-DCB6-EF08-538D-0E52AFD0EA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000" y="1687926"/>
            <a:ext cx="403261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5638C60-8187-AC52-418D-6159CB86E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000" y="368300"/>
            <a:ext cx="4032613" cy="72072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Hier steht eine </a:t>
            </a:r>
            <a:br>
              <a:rPr lang="de-DE" dirty="0"/>
            </a:br>
            <a:r>
              <a:rPr lang="de-DE" dirty="0"/>
              <a:t>kurze Überschrift</a:t>
            </a:r>
          </a:p>
        </p:txBody>
      </p:sp>
      <p:sp>
        <p:nvSpPr>
          <p:cNvPr id="2" name="Freihandform 6">
            <a:extLst>
              <a:ext uri="{FF2B5EF4-FFF2-40B4-BE49-F238E27FC236}">
                <a16:creationId xmlns:a16="http://schemas.microsoft.com/office/drawing/2014/main" id="{7EA51930-E0B6-8625-1B66-0608F95F2FBC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95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3 Bilder und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269C0A7E-8ACC-447F-AD62-5D5429FCC174}"/>
              </a:ext>
            </a:extLst>
          </p:cNvPr>
          <p:cNvSpPr/>
          <p:nvPr/>
        </p:nvSpPr>
        <p:spPr>
          <a:xfrm>
            <a:off x="0" y="1625600"/>
            <a:ext cx="12192000" cy="52323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8E460C4C-1102-CF6D-D82D-BF72D4CD57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5935" y="1977813"/>
            <a:ext cx="3084227" cy="2160000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ECF60532-0E79-CE00-E965-47F59F72C5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0159" y="1977813"/>
            <a:ext cx="3084227" cy="2160000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F48463BA-D226-8D4C-9F2C-0B70DE5278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4382" y="1977813"/>
            <a:ext cx="3084231" cy="2160000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3" name="Grafik 2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D89E056-9793-5F11-3A3B-F1611181F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E1FE8CBC-1672-FCB3-A599-7D321F1EB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5" y="4497813"/>
            <a:ext cx="3084231" cy="12711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F49881AC-87C0-4601-1D50-8FC5B25249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60159" y="4497813"/>
            <a:ext cx="3084231" cy="12711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7B2EAB66-016F-9672-C35E-5698B4AF28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4382" y="4497813"/>
            <a:ext cx="3084231" cy="12711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6329859-B7D9-FD17-C4DC-E4B9FE213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53D18ADA-A1B3-7D0E-D583-0EECAB9588F0}"/>
              </a:ext>
            </a:extLst>
          </p:cNvPr>
          <p:cNvSpPr/>
          <p:nvPr userDrawn="1"/>
        </p:nvSpPr>
        <p:spPr>
          <a:xfrm>
            <a:off x="0" y="1625600"/>
            <a:ext cx="12192000" cy="52323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FFED9A18-C873-B037-EC01-230513647D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598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3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693977F8-60C3-1D7C-96D7-B612E87EF265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Bildplatzhalter 4">
            <a:extLst>
              <a:ext uri="{FF2B5EF4-FFF2-40B4-BE49-F238E27FC236}">
                <a16:creationId xmlns:a16="http://schemas.microsoft.com/office/drawing/2014/main" id="{C2FC348E-332C-5A87-1B57-0F8AC9E20E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60163" y="3848099"/>
            <a:ext cx="3084225" cy="1920875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8E460C4C-1102-CF6D-D82D-BF72D4CD57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5938" y="3848099"/>
            <a:ext cx="3084225" cy="1920875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1" name="Bildplatzhalter 4">
            <a:extLst>
              <a:ext uri="{FF2B5EF4-FFF2-40B4-BE49-F238E27FC236}">
                <a16:creationId xmlns:a16="http://schemas.microsoft.com/office/drawing/2014/main" id="{72E31016-79EE-BA36-F01E-5BA7FF9CE90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04388" y="3848099"/>
            <a:ext cx="3084225" cy="1920875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0" name="Grafik 9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099F591A-7596-82EB-A41C-FB5BC4DEE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0C5DC937-342B-AE5B-8A51-7EE8B7236C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238" cy="13810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A32DE03D-34EA-0D23-3EE1-049B6E6AB3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429000"/>
            <a:ext cx="3084225" cy="4190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5B599A59-D590-06F7-256A-6E8F0B1E32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60163" y="3429000"/>
            <a:ext cx="3084225" cy="4190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81E5CE8E-F911-11E6-C81B-AA6A9398B7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4388" y="3429000"/>
            <a:ext cx="3084225" cy="4190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2C0A336-97E9-EFEA-331D-0370660A7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238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B230AB1F-460B-789C-3288-C64790D9DBD6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A74A4753-22A1-8EDD-8757-88DAF8294C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643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>
            <a:extLst>
              <a:ext uri="{FF2B5EF4-FFF2-40B4-BE49-F238E27FC236}">
                <a16:creationId xmlns:a16="http://schemas.microsoft.com/office/drawing/2014/main" id="{EFD39B1A-3E36-974B-D64E-01C69E839F8D}"/>
              </a:ext>
            </a:extLst>
          </p:cNvPr>
          <p:cNvSpPr>
            <a:spLocks noChangeAspect="1"/>
          </p:cNvSpPr>
          <p:nvPr/>
        </p:nvSpPr>
        <p:spPr>
          <a:xfrm>
            <a:off x="51593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CC7FE5C-90F0-743A-E933-6E8063F63B40}"/>
              </a:ext>
            </a:extLst>
          </p:cNvPr>
          <p:cNvSpPr>
            <a:spLocks noChangeAspect="1"/>
          </p:cNvSpPr>
          <p:nvPr/>
        </p:nvSpPr>
        <p:spPr>
          <a:xfrm>
            <a:off x="3960163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203D987-2F1A-C69C-DA9B-0DE1C32BB1F8}"/>
              </a:ext>
            </a:extLst>
          </p:cNvPr>
          <p:cNvSpPr>
            <a:spLocks noChangeAspect="1"/>
          </p:cNvSpPr>
          <p:nvPr/>
        </p:nvSpPr>
        <p:spPr>
          <a:xfrm>
            <a:off x="740438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A60C1B4-797C-C404-86C3-0F1F7F34D3F5}"/>
              </a:ext>
            </a:extLst>
          </p:cNvPr>
          <p:cNvGrpSpPr/>
          <p:nvPr/>
        </p:nvGrpSpPr>
        <p:grpSpPr>
          <a:xfrm>
            <a:off x="1091324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4111E3E-0E18-2878-A562-AC8C1B8FD8E0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3A941A45-05EE-D315-3F2E-46F39FFF652B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DADC65A7-8477-4BCE-D1A9-CD3D1AC8AF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1324" y="3428999"/>
            <a:ext cx="2508839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8EFBE5C1-50E8-CE52-3C5E-166A03BF1A98}"/>
              </a:ext>
            </a:extLst>
          </p:cNvPr>
          <p:cNvGrpSpPr>
            <a:grpSpLocks/>
          </p:cNvGrpSpPr>
          <p:nvPr/>
        </p:nvGrpSpPr>
        <p:grpSpPr>
          <a:xfrm>
            <a:off x="7979774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7EC9DFC6-6F79-89EF-35FF-17297B2D911F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37" name="Abgerundetes Rechteck 36">
              <a:extLst>
                <a:ext uri="{FF2B5EF4-FFF2-40B4-BE49-F238E27FC236}">
                  <a16:creationId xmlns:a16="http://schemas.microsoft.com/office/drawing/2014/main" id="{232D86F3-4713-2E2A-4258-6D5E2BB8DD4F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</p:grpSp>
      <p:sp>
        <p:nvSpPr>
          <p:cNvPr id="38" name="Textplatzhalter 15">
            <a:extLst>
              <a:ext uri="{FF2B5EF4-FFF2-40B4-BE49-F238E27FC236}">
                <a16:creationId xmlns:a16="http://schemas.microsoft.com/office/drawing/2014/main" id="{100CCCCD-BCA9-F277-AF15-E99AD179E5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79774" y="3429000"/>
            <a:ext cx="2508839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E7785025-C550-1EF3-9BF7-B3A72EA9A468}"/>
              </a:ext>
            </a:extLst>
          </p:cNvPr>
          <p:cNvGrpSpPr>
            <a:grpSpLocks/>
          </p:cNvGrpSpPr>
          <p:nvPr/>
        </p:nvGrpSpPr>
        <p:grpSpPr>
          <a:xfrm>
            <a:off x="4535549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F8C70C61-4E09-2603-2D77-ED96CF3A5D61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41" name="Abgerundetes Rechteck 40">
              <a:extLst>
                <a:ext uri="{FF2B5EF4-FFF2-40B4-BE49-F238E27FC236}">
                  <a16:creationId xmlns:a16="http://schemas.microsoft.com/office/drawing/2014/main" id="{DCFAAB4E-5626-0ADA-3700-2D1808ABDD54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</p:grpSp>
      <p:sp>
        <p:nvSpPr>
          <p:cNvPr id="42" name="Textplatzhalter 15">
            <a:extLst>
              <a:ext uri="{FF2B5EF4-FFF2-40B4-BE49-F238E27FC236}">
                <a16:creationId xmlns:a16="http://schemas.microsoft.com/office/drawing/2014/main" id="{8D1BF4FD-3261-9F33-7208-8F1A7E8351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5549" y="3429000"/>
            <a:ext cx="2508839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C26E357-2C2F-78E5-C957-5EBD4784A59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5938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519A2D7A-1F1E-F04B-6629-85D4ECCA4CA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960163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3764BD38-11C8-D411-6BA2-ABA768F900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04388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CE5B84E0-0198-87F1-A372-1AEDF7613D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72674" cy="1380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2331DFD-D43E-F290-B066-B9DBD3437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2" name="Oval 48">
            <a:extLst>
              <a:ext uri="{FF2B5EF4-FFF2-40B4-BE49-F238E27FC236}">
                <a16:creationId xmlns:a16="http://schemas.microsoft.com/office/drawing/2014/main" id="{8BFB5CC4-4B42-3121-BF7B-0E5449501752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43">
            <a:extLst>
              <a:ext uri="{FF2B5EF4-FFF2-40B4-BE49-F238E27FC236}">
                <a16:creationId xmlns:a16="http://schemas.microsoft.com/office/drawing/2014/main" id="{08617414-8143-F838-E709-CAFF1974FA8C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42">
            <a:extLst>
              <a:ext uri="{FF2B5EF4-FFF2-40B4-BE49-F238E27FC236}">
                <a16:creationId xmlns:a16="http://schemas.microsoft.com/office/drawing/2014/main" id="{2BBEF0F7-56E4-0184-3E02-A4D1E699D58E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A910C90F-F0F9-B7F9-2FA1-F0FCD1E7F045}"/>
              </a:ext>
            </a:extLst>
          </p:cNvPr>
          <p:cNvGrpSpPr/>
          <p:nvPr userDrawn="1"/>
        </p:nvGrpSpPr>
        <p:grpSpPr>
          <a:xfrm>
            <a:off x="1091324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627E3887-B8F0-F132-3D8B-E9E2A100071F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15" name="Abgerundetes Rechteck 11">
              <a:extLst>
                <a:ext uri="{FF2B5EF4-FFF2-40B4-BE49-F238E27FC236}">
                  <a16:creationId xmlns:a16="http://schemas.microsoft.com/office/drawing/2014/main" id="{32C4E4C9-7FEA-5EF0-5EB3-AAC8F3D9C65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D2A9F297-ECF2-D041-AEF6-FB6C472860E8}"/>
              </a:ext>
            </a:extLst>
          </p:cNvPr>
          <p:cNvGrpSpPr>
            <a:grpSpLocks/>
          </p:cNvGrpSpPr>
          <p:nvPr userDrawn="1"/>
        </p:nvGrpSpPr>
        <p:grpSpPr>
          <a:xfrm>
            <a:off x="7979774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8" name="Rechteck 17">
              <a:extLst>
                <a:ext uri="{FF2B5EF4-FFF2-40B4-BE49-F238E27FC236}">
                  <a16:creationId xmlns:a16="http://schemas.microsoft.com/office/drawing/2014/main" id="{601F8559-4CB1-CE47-5DB4-4DCF3AE6D70D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19" name="Abgerundetes Rechteck 36">
              <a:extLst>
                <a:ext uri="{FF2B5EF4-FFF2-40B4-BE49-F238E27FC236}">
                  <a16:creationId xmlns:a16="http://schemas.microsoft.com/office/drawing/2014/main" id="{E9D9E0CE-F1DE-AB63-C537-684FFAE4F168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4A2D3FD8-0BF3-31DE-31B5-0A2F2C7FD882}"/>
              </a:ext>
            </a:extLst>
          </p:cNvPr>
          <p:cNvGrpSpPr>
            <a:grpSpLocks/>
          </p:cNvGrpSpPr>
          <p:nvPr userDrawn="1"/>
        </p:nvGrpSpPr>
        <p:grpSpPr>
          <a:xfrm>
            <a:off x="4535549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7F2ABC6C-B73C-773A-3DE4-3EE8CB8AB65D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22" name="Abgerundetes Rechteck 40">
              <a:extLst>
                <a:ext uri="{FF2B5EF4-FFF2-40B4-BE49-F238E27FC236}">
                  <a16:creationId xmlns:a16="http://schemas.microsoft.com/office/drawing/2014/main" id="{D7C3B055-1FE2-953F-248B-CA2EC0DC0E44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80218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folie 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>
            <a:extLst>
              <a:ext uri="{FF2B5EF4-FFF2-40B4-BE49-F238E27FC236}">
                <a16:creationId xmlns:a16="http://schemas.microsoft.com/office/drawing/2014/main" id="{EFD39B1A-3E36-974B-D64E-01C69E839F8D}"/>
              </a:ext>
            </a:extLst>
          </p:cNvPr>
          <p:cNvSpPr>
            <a:spLocks noChangeAspect="1"/>
          </p:cNvSpPr>
          <p:nvPr/>
        </p:nvSpPr>
        <p:spPr>
          <a:xfrm>
            <a:off x="51593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CC7FE5C-90F0-743A-E933-6E8063F63B40}"/>
              </a:ext>
            </a:extLst>
          </p:cNvPr>
          <p:cNvSpPr>
            <a:spLocks noChangeAspect="1"/>
          </p:cNvSpPr>
          <p:nvPr/>
        </p:nvSpPr>
        <p:spPr>
          <a:xfrm>
            <a:off x="3045801" y="343358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203D987-2F1A-C69C-DA9B-0DE1C32BB1F8}"/>
              </a:ext>
            </a:extLst>
          </p:cNvPr>
          <p:cNvSpPr>
            <a:spLocks noChangeAspect="1"/>
          </p:cNvSpPr>
          <p:nvPr/>
        </p:nvSpPr>
        <p:spPr>
          <a:xfrm>
            <a:off x="5575665" y="34289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A60C1B4-797C-C404-86C3-0F1F7F34D3F5}"/>
              </a:ext>
            </a:extLst>
          </p:cNvPr>
          <p:cNvGrpSpPr/>
          <p:nvPr/>
        </p:nvGrpSpPr>
        <p:grpSpPr>
          <a:xfrm>
            <a:off x="1091324" y="3428999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4111E3E-0E18-2878-A562-AC8C1B8FD8E0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3A941A45-05EE-D315-3F2E-46F39FFF652B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DADC65A7-8477-4BCE-D1A9-CD3D1AC8AF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1324" y="3429000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8EFBE5C1-50E8-CE52-3C5E-166A03BF1A98}"/>
              </a:ext>
            </a:extLst>
          </p:cNvPr>
          <p:cNvGrpSpPr>
            <a:grpSpLocks/>
          </p:cNvGrpSpPr>
          <p:nvPr/>
        </p:nvGrpSpPr>
        <p:grpSpPr>
          <a:xfrm>
            <a:off x="6151051" y="3428996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7EC9DFC6-6F79-89EF-35FF-17297B2D911F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37" name="Abgerundetes Rechteck 36">
              <a:extLst>
                <a:ext uri="{FF2B5EF4-FFF2-40B4-BE49-F238E27FC236}">
                  <a16:creationId xmlns:a16="http://schemas.microsoft.com/office/drawing/2014/main" id="{232D86F3-4713-2E2A-4258-6D5E2BB8DD4F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8" name="Textplatzhalter 15">
            <a:extLst>
              <a:ext uri="{FF2B5EF4-FFF2-40B4-BE49-F238E27FC236}">
                <a16:creationId xmlns:a16="http://schemas.microsoft.com/office/drawing/2014/main" id="{100CCCCD-BCA9-F277-AF15-E99AD179E5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1051" y="3428997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E7785025-C550-1EF3-9BF7-B3A72EA9A468}"/>
              </a:ext>
            </a:extLst>
          </p:cNvPr>
          <p:cNvGrpSpPr>
            <a:grpSpLocks/>
          </p:cNvGrpSpPr>
          <p:nvPr/>
        </p:nvGrpSpPr>
        <p:grpSpPr>
          <a:xfrm>
            <a:off x="3621187" y="3433588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F8C70C61-4E09-2603-2D77-ED96CF3A5D61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41" name="Abgerundetes Rechteck 40">
              <a:extLst>
                <a:ext uri="{FF2B5EF4-FFF2-40B4-BE49-F238E27FC236}">
                  <a16:creationId xmlns:a16="http://schemas.microsoft.com/office/drawing/2014/main" id="{DCFAAB4E-5626-0ADA-3700-2D1808ABDD54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2" name="Textplatzhalter 15">
            <a:extLst>
              <a:ext uri="{FF2B5EF4-FFF2-40B4-BE49-F238E27FC236}">
                <a16:creationId xmlns:a16="http://schemas.microsoft.com/office/drawing/2014/main" id="{8D1BF4FD-3261-9F33-7208-8F1A7E8351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21187" y="3433589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C26E357-2C2F-78E5-C957-5EBD4784A59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5938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519A2D7A-1F1E-F04B-6629-85D4ECCA4CA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045801" y="343358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3764BD38-11C8-D411-6BA2-ABA768F900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575665" y="3428997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CE5B84E0-0198-87F1-A372-1AEDF7613D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72674" cy="1380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2331DFD-D43E-F290-B066-B9DBD3437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7" name="Oval 42">
            <a:extLst>
              <a:ext uri="{FF2B5EF4-FFF2-40B4-BE49-F238E27FC236}">
                <a16:creationId xmlns:a16="http://schemas.microsoft.com/office/drawing/2014/main" id="{34364366-7308-0E33-8572-B1BF474A0DA5}"/>
              </a:ext>
            </a:extLst>
          </p:cNvPr>
          <p:cNvSpPr>
            <a:spLocks noChangeAspect="1"/>
          </p:cNvSpPr>
          <p:nvPr/>
        </p:nvSpPr>
        <p:spPr>
          <a:xfrm>
            <a:off x="8113227" y="343358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B8648AE-E0B9-42B5-D718-CC1DF7B6CAE5}"/>
              </a:ext>
            </a:extLst>
          </p:cNvPr>
          <p:cNvGrpSpPr>
            <a:grpSpLocks/>
          </p:cNvGrpSpPr>
          <p:nvPr/>
        </p:nvGrpSpPr>
        <p:grpSpPr>
          <a:xfrm>
            <a:off x="8688613" y="3433588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F57135E6-4614-832C-B453-E81975E5D2F6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20" name="Abgerundetes Rechteck 36">
              <a:extLst>
                <a:ext uri="{FF2B5EF4-FFF2-40B4-BE49-F238E27FC236}">
                  <a16:creationId xmlns:a16="http://schemas.microsoft.com/office/drawing/2014/main" id="{24F77ACF-DD8D-67B9-FF8F-978BF9E9F356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BF7783B3-9FA5-2308-10D5-29A9B41A82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88613" y="3433589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C1E98C35-36CD-005F-DCCB-9DB46ADDE1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13227" y="343358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2" name="Oval 48">
            <a:extLst>
              <a:ext uri="{FF2B5EF4-FFF2-40B4-BE49-F238E27FC236}">
                <a16:creationId xmlns:a16="http://schemas.microsoft.com/office/drawing/2014/main" id="{67CD4BA6-BEAF-54D2-D55E-63EE1E97FCEE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Oval 43">
            <a:extLst>
              <a:ext uri="{FF2B5EF4-FFF2-40B4-BE49-F238E27FC236}">
                <a16:creationId xmlns:a16="http://schemas.microsoft.com/office/drawing/2014/main" id="{A5060B41-1875-92B0-C87E-7C704B338ED2}"/>
              </a:ext>
            </a:extLst>
          </p:cNvPr>
          <p:cNvSpPr>
            <a:spLocks noChangeAspect="1"/>
          </p:cNvSpPr>
          <p:nvPr userDrawn="1"/>
        </p:nvSpPr>
        <p:spPr>
          <a:xfrm>
            <a:off x="3045801" y="343358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Oval 42">
            <a:extLst>
              <a:ext uri="{FF2B5EF4-FFF2-40B4-BE49-F238E27FC236}">
                <a16:creationId xmlns:a16="http://schemas.microsoft.com/office/drawing/2014/main" id="{967F9D6A-1754-376C-E4DA-3C51B8DB96BD}"/>
              </a:ext>
            </a:extLst>
          </p:cNvPr>
          <p:cNvSpPr>
            <a:spLocks noChangeAspect="1"/>
          </p:cNvSpPr>
          <p:nvPr userDrawn="1"/>
        </p:nvSpPr>
        <p:spPr>
          <a:xfrm>
            <a:off x="5575665" y="34289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B43F6E64-8BF0-583C-4290-5B1E9ED957C9}"/>
              </a:ext>
            </a:extLst>
          </p:cNvPr>
          <p:cNvGrpSpPr/>
          <p:nvPr userDrawn="1"/>
        </p:nvGrpSpPr>
        <p:grpSpPr>
          <a:xfrm>
            <a:off x="1091324" y="3428999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DF38905B-DCCF-5027-3BFC-04B0D0DE3159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15" name="Abgerundetes Rechteck 11">
              <a:extLst>
                <a:ext uri="{FF2B5EF4-FFF2-40B4-BE49-F238E27FC236}">
                  <a16:creationId xmlns:a16="http://schemas.microsoft.com/office/drawing/2014/main" id="{1932DD49-19F4-D68E-3833-985B5B9844F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75EA181C-9528-5785-7889-39DDD3C024DC}"/>
              </a:ext>
            </a:extLst>
          </p:cNvPr>
          <p:cNvGrpSpPr>
            <a:grpSpLocks/>
          </p:cNvGrpSpPr>
          <p:nvPr userDrawn="1"/>
        </p:nvGrpSpPr>
        <p:grpSpPr>
          <a:xfrm>
            <a:off x="6151051" y="3428996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B3563E1B-73A0-CC4C-8A94-74DB64775A3D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25" name="Abgerundetes Rechteck 36">
              <a:extLst>
                <a:ext uri="{FF2B5EF4-FFF2-40B4-BE49-F238E27FC236}">
                  <a16:creationId xmlns:a16="http://schemas.microsoft.com/office/drawing/2014/main" id="{58AC928D-D56A-2D4F-FD35-62BD99D09BEC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840A36C9-6764-D2A8-4AAE-67E86B80B0A7}"/>
              </a:ext>
            </a:extLst>
          </p:cNvPr>
          <p:cNvGrpSpPr>
            <a:grpSpLocks/>
          </p:cNvGrpSpPr>
          <p:nvPr userDrawn="1"/>
        </p:nvGrpSpPr>
        <p:grpSpPr>
          <a:xfrm>
            <a:off x="3621187" y="3433588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637083A5-F661-AB01-9015-56701FDC1768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28" name="Abgerundetes Rechteck 40">
              <a:extLst>
                <a:ext uri="{FF2B5EF4-FFF2-40B4-BE49-F238E27FC236}">
                  <a16:creationId xmlns:a16="http://schemas.microsoft.com/office/drawing/2014/main" id="{89D99CFA-0B8D-1B94-5EE8-8ADA86AFEC32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9" name="Oval 42">
            <a:extLst>
              <a:ext uri="{FF2B5EF4-FFF2-40B4-BE49-F238E27FC236}">
                <a16:creationId xmlns:a16="http://schemas.microsoft.com/office/drawing/2014/main" id="{6119D5B7-AE04-0B1B-C2AF-835EFFEAEC79}"/>
              </a:ext>
            </a:extLst>
          </p:cNvPr>
          <p:cNvSpPr>
            <a:spLocks noChangeAspect="1"/>
          </p:cNvSpPr>
          <p:nvPr userDrawn="1"/>
        </p:nvSpPr>
        <p:spPr>
          <a:xfrm>
            <a:off x="8113227" y="343358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8987D696-C3DF-C5F4-2042-02A361DC0194}"/>
              </a:ext>
            </a:extLst>
          </p:cNvPr>
          <p:cNvGrpSpPr>
            <a:grpSpLocks/>
          </p:cNvGrpSpPr>
          <p:nvPr userDrawn="1"/>
        </p:nvGrpSpPr>
        <p:grpSpPr>
          <a:xfrm>
            <a:off x="8688613" y="3433588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06A7FFCA-4AEE-017D-0968-2AAD7E50D951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33" name="Abgerundetes Rechteck 36">
              <a:extLst>
                <a:ext uri="{FF2B5EF4-FFF2-40B4-BE49-F238E27FC236}">
                  <a16:creationId xmlns:a16="http://schemas.microsoft.com/office/drawing/2014/main" id="{AC62DB3C-7B2E-3D1E-4A1E-70FD41C6106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902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folie 5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>
            <a:extLst>
              <a:ext uri="{FF2B5EF4-FFF2-40B4-BE49-F238E27FC236}">
                <a16:creationId xmlns:a16="http://schemas.microsoft.com/office/drawing/2014/main" id="{0D860491-12B9-797F-DB4E-090BC6075884}"/>
              </a:ext>
            </a:extLst>
          </p:cNvPr>
          <p:cNvSpPr>
            <a:spLocks noChangeAspect="1"/>
          </p:cNvSpPr>
          <p:nvPr/>
        </p:nvSpPr>
        <p:spPr>
          <a:xfrm>
            <a:off x="51593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BFC8DF2-CFB5-F544-873F-007D06E14849}"/>
              </a:ext>
            </a:extLst>
          </p:cNvPr>
          <p:cNvSpPr>
            <a:spLocks noChangeAspect="1"/>
          </p:cNvSpPr>
          <p:nvPr/>
        </p:nvSpPr>
        <p:spPr>
          <a:xfrm>
            <a:off x="3960163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769F0C8-A73F-C152-FD5E-54C163E85FF5}"/>
              </a:ext>
            </a:extLst>
          </p:cNvPr>
          <p:cNvSpPr>
            <a:spLocks noChangeAspect="1"/>
          </p:cNvSpPr>
          <p:nvPr/>
        </p:nvSpPr>
        <p:spPr>
          <a:xfrm>
            <a:off x="740438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/>
        </p:nvSpPr>
        <p:spPr>
          <a:xfrm>
            <a:off x="2074378" y="25847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/>
        </p:nvSpPr>
        <p:spPr>
          <a:xfrm>
            <a:off x="5518603" y="25847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/>
        </p:nvGrpSpPr>
        <p:grpSpPr>
          <a:xfrm>
            <a:off x="2646240" y="2584799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46922" y="2584799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/>
        </p:nvGrpSpPr>
        <p:grpSpPr>
          <a:xfrm>
            <a:off x="6090061" y="2584799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0743" y="2584799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F14EC928-ECCB-59B1-641C-040EE804EE35}"/>
              </a:ext>
            </a:extLst>
          </p:cNvPr>
          <p:cNvGrpSpPr>
            <a:grpSpLocks/>
          </p:cNvGrpSpPr>
          <p:nvPr/>
        </p:nvGrpSpPr>
        <p:grpSpPr>
          <a:xfrm>
            <a:off x="1087800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156E5C3-110B-6E38-ACA2-5BE86037CDDC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2" name="Abgerundetes Rechteck 61">
              <a:extLst>
                <a:ext uri="{FF2B5EF4-FFF2-40B4-BE49-F238E27FC236}">
                  <a16:creationId xmlns:a16="http://schemas.microsoft.com/office/drawing/2014/main" id="{74AC9249-BF7A-EFD2-1B72-8D0E121933D4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6" name="Textplatzhalter 15">
            <a:extLst>
              <a:ext uri="{FF2B5EF4-FFF2-40B4-BE49-F238E27FC236}">
                <a16:creationId xmlns:a16="http://schemas.microsoft.com/office/drawing/2014/main" id="{A101ADBA-5820-095C-8576-7F91A47D2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848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896BBC0F-F824-969D-686B-C348BBFFD0F7}"/>
              </a:ext>
            </a:extLst>
          </p:cNvPr>
          <p:cNvGrpSpPr>
            <a:grpSpLocks/>
          </p:cNvGrpSpPr>
          <p:nvPr/>
        </p:nvGrpSpPr>
        <p:grpSpPr>
          <a:xfrm>
            <a:off x="7974759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D5F496B-CE4D-FF24-F252-84409C08860F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4" name="Abgerundetes Rechteck 83">
              <a:extLst>
                <a:ext uri="{FF2B5EF4-FFF2-40B4-BE49-F238E27FC236}">
                  <a16:creationId xmlns:a16="http://schemas.microsoft.com/office/drawing/2014/main" id="{F14393A1-8600-55F1-1EA7-A6BE49D897D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5" name="Textplatzhalter 15">
            <a:extLst>
              <a:ext uri="{FF2B5EF4-FFF2-40B4-BE49-F238E27FC236}">
                <a16:creationId xmlns:a16="http://schemas.microsoft.com/office/drawing/2014/main" id="{44548523-25DC-67CA-6BEA-41FD8DBD29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7696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8DFB8B4-318E-B59A-40B5-CCFE47E3DA90}"/>
              </a:ext>
            </a:extLst>
          </p:cNvPr>
          <p:cNvGrpSpPr>
            <a:grpSpLocks/>
          </p:cNvGrpSpPr>
          <p:nvPr/>
        </p:nvGrpSpPr>
        <p:grpSpPr>
          <a:xfrm>
            <a:off x="4531621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07EC4BB5-0AD8-AFF4-D030-14FF39864937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F796B6B0-6142-A8FF-5EFA-6BCAE1D8D9BB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9" name="Textplatzhalter 15">
            <a:extLst>
              <a:ext uri="{FF2B5EF4-FFF2-40B4-BE49-F238E27FC236}">
                <a16:creationId xmlns:a16="http://schemas.microsoft.com/office/drawing/2014/main" id="{D5C74220-E46E-60D2-F46B-7DDC5E29F0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32303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074378" y="25844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518603" y="25844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6959F0-EFEF-946A-4DDD-C52DEBFB5ED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1593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F4A4CFE-7E71-9F20-F924-4D108478F63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960163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779271E1-65F9-009E-BE23-833C0027F36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40438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2" name="Oval 38">
            <a:extLst>
              <a:ext uri="{FF2B5EF4-FFF2-40B4-BE49-F238E27FC236}">
                <a16:creationId xmlns:a16="http://schemas.microsoft.com/office/drawing/2014/main" id="{BF2D7535-C469-AB6B-5140-4000B9DAFF3C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7" name="Oval 45">
            <a:extLst>
              <a:ext uri="{FF2B5EF4-FFF2-40B4-BE49-F238E27FC236}">
                <a16:creationId xmlns:a16="http://schemas.microsoft.com/office/drawing/2014/main" id="{3FA635F7-35C2-9FF2-5E13-334E5C6A442C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49">
            <a:extLst>
              <a:ext uri="{FF2B5EF4-FFF2-40B4-BE49-F238E27FC236}">
                <a16:creationId xmlns:a16="http://schemas.microsoft.com/office/drawing/2014/main" id="{6C609265-5895-46F0-DE82-57FC5E64C1EE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Oval 2">
            <a:extLst>
              <a:ext uri="{FF2B5EF4-FFF2-40B4-BE49-F238E27FC236}">
                <a16:creationId xmlns:a16="http://schemas.microsoft.com/office/drawing/2014/main" id="{5B8F9B26-6511-8D56-D14E-CDAEEC3D7BED}"/>
              </a:ext>
            </a:extLst>
          </p:cNvPr>
          <p:cNvSpPr>
            <a:spLocks noChangeAspect="1"/>
          </p:cNvSpPr>
          <p:nvPr userDrawn="1"/>
        </p:nvSpPr>
        <p:spPr>
          <a:xfrm>
            <a:off x="2074378" y="25847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Oval 7">
            <a:extLst>
              <a:ext uri="{FF2B5EF4-FFF2-40B4-BE49-F238E27FC236}">
                <a16:creationId xmlns:a16="http://schemas.microsoft.com/office/drawing/2014/main" id="{B73D7128-AEC5-1FD2-CFDC-7C7024BF927D}"/>
              </a:ext>
            </a:extLst>
          </p:cNvPr>
          <p:cNvSpPr>
            <a:spLocks noChangeAspect="1"/>
          </p:cNvSpPr>
          <p:nvPr userDrawn="1"/>
        </p:nvSpPr>
        <p:spPr>
          <a:xfrm>
            <a:off x="5518603" y="25847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1B436402-3519-F141-2E55-642890AA54C6}"/>
              </a:ext>
            </a:extLst>
          </p:cNvPr>
          <p:cNvGrpSpPr>
            <a:grpSpLocks/>
          </p:cNvGrpSpPr>
          <p:nvPr userDrawn="1"/>
        </p:nvGrpSpPr>
        <p:grpSpPr>
          <a:xfrm>
            <a:off x="2646240" y="2584799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554B51A4-DE4F-619C-FC60-01AEBCB20EB9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2" name="Abgerundetes Rechteck 16">
              <a:extLst>
                <a:ext uri="{FF2B5EF4-FFF2-40B4-BE49-F238E27FC236}">
                  <a16:creationId xmlns:a16="http://schemas.microsoft.com/office/drawing/2014/main" id="{97AC6503-A846-CC66-BDF5-F3C75C3467C7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C466CADA-2D8B-0006-6EAB-219CBD1DAFFE}"/>
              </a:ext>
            </a:extLst>
          </p:cNvPr>
          <p:cNvGrpSpPr>
            <a:grpSpLocks/>
          </p:cNvGrpSpPr>
          <p:nvPr userDrawn="1"/>
        </p:nvGrpSpPr>
        <p:grpSpPr>
          <a:xfrm>
            <a:off x="6090061" y="2584799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9412C731-1BD4-0A05-715C-75D22596EB1C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5" name="Abgerundetes Rechteck 33">
              <a:extLst>
                <a:ext uri="{FF2B5EF4-FFF2-40B4-BE49-F238E27FC236}">
                  <a16:creationId xmlns:a16="http://schemas.microsoft.com/office/drawing/2014/main" id="{6B6390FB-47E8-999F-2B7E-AD7FB51E345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5600D5BB-5442-27A8-F597-B46A19FB1156}"/>
              </a:ext>
            </a:extLst>
          </p:cNvPr>
          <p:cNvGrpSpPr>
            <a:grpSpLocks/>
          </p:cNvGrpSpPr>
          <p:nvPr userDrawn="1"/>
        </p:nvGrpSpPr>
        <p:grpSpPr>
          <a:xfrm>
            <a:off x="1087800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10850F86-6A43-2ACE-3B6A-7610641FD79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8" name="Abgerundetes Rechteck 61">
              <a:extLst>
                <a:ext uri="{FF2B5EF4-FFF2-40B4-BE49-F238E27FC236}">
                  <a16:creationId xmlns:a16="http://schemas.microsoft.com/office/drawing/2014/main" id="{99226985-DC96-76B9-14DD-2349346441B5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F2EC5CEB-AA48-035A-D779-A7ED3DDF9C0A}"/>
              </a:ext>
            </a:extLst>
          </p:cNvPr>
          <p:cNvGrpSpPr>
            <a:grpSpLocks/>
          </p:cNvGrpSpPr>
          <p:nvPr userDrawn="1"/>
        </p:nvGrpSpPr>
        <p:grpSpPr>
          <a:xfrm>
            <a:off x="7974759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0" name="Rechteck 29">
              <a:extLst>
                <a:ext uri="{FF2B5EF4-FFF2-40B4-BE49-F238E27FC236}">
                  <a16:creationId xmlns:a16="http://schemas.microsoft.com/office/drawing/2014/main" id="{989FEE2A-9A81-DD27-625A-412343F35921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1" name="Abgerundetes Rechteck 83">
              <a:extLst>
                <a:ext uri="{FF2B5EF4-FFF2-40B4-BE49-F238E27FC236}">
                  <a16:creationId xmlns:a16="http://schemas.microsoft.com/office/drawing/2014/main" id="{1411228C-1B9E-F3AD-6661-84C0B3ECAB7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B117445D-4C0E-CC3E-8C4A-A9C426DC96F6}"/>
              </a:ext>
            </a:extLst>
          </p:cNvPr>
          <p:cNvGrpSpPr>
            <a:grpSpLocks/>
          </p:cNvGrpSpPr>
          <p:nvPr userDrawn="1"/>
        </p:nvGrpSpPr>
        <p:grpSpPr>
          <a:xfrm>
            <a:off x="4531621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3DB97D16-E185-59E2-570B-63B5BE57D13D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8" name="Abgerundetes Rechteck 87">
              <a:extLst>
                <a:ext uri="{FF2B5EF4-FFF2-40B4-BE49-F238E27FC236}">
                  <a16:creationId xmlns:a16="http://schemas.microsoft.com/office/drawing/2014/main" id="{CD639A13-6B3B-EA37-E4A5-C7D91A4C7A7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2088482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6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8490844-5D0D-2E27-AD9E-977D929A835A}"/>
              </a:ext>
            </a:extLst>
          </p:cNvPr>
          <p:cNvGrpSpPr>
            <a:grpSpLocks/>
          </p:cNvGrpSpPr>
          <p:nvPr/>
        </p:nvGrpSpPr>
        <p:grpSpPr>
          <a:xfrm>
            <a:off x="7939414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8765E5A-CFEB-5883-B0B9-C0F6D9F1BD44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1" name="Abgerundetes Rechteck 83">
              <a:extLst>
                <a:ext uri="{FF2B5EF4-FFF2-40B4-BE49-F238E27FC236}">
                  <a16:creationId xmlns:a16="http://schemas.microsoft.com/office/drawing/2014/main" id="{E4DF1E3C-A4E2-9762-DD8D-0D69346FDF99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0D860491-12B9-797F-DB4E-090BC6075884}"/>
              </a:ext>
            </a:extLst>
          </p:cNvPr>
          <p:cNvSpPr>
            <a:spLocks noChangeAspect="1"/>
          </p:cNvSpPr>
          <p:nvPr/>
        </p:nvSpPr>
        <p:spPr>
          <a:xfrm>
            <a:off x="51593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BFC8DF2-CFB5-F544-873F-007D06E14849}"/>
              </a:ext>
            </a:extLst>
          </p:cNvPr>
          <p:cNvSpPr>
            <a:spLocks noChangeAspect="1"/>
          </p:cNvSpPr>
          <p:nvPr/>
        </p:nvSpPr>
        <p:spPr>
          <a:xfrm>
            <a:off x="3960163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769F0C8-A73F-C152-FD5E-54C163E85FF5}"/>
              </a:ext>
            </a:extLst>
          </p:cNvPr>
          <p:cNvSpPr>
            <a:spLocks noChangeAspect="1"/>
          </p:cNvSpPr>
          <p:nvPr/>
        </p:nvSpPr>
        <p:spPr>
          <a:xfrm>
            <a:off x="740438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/>
        </p:nvSpPr>
        <p:spPr>
          <a:xfrm>
            <a:off x="515938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/>
        </p:nvSpPr>
        <p:spPr>
          <a:xfrm>
            <a:off x="3960163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4DF8B2-CFBD-BDC0-671C-25F531A1467B}"/>
              </a:ext>
            </a:extLst>
          </p:cNvPr>
          <p:cNvSpPr>
            <a:spLocks noChangeAspect="1"/>
          </p:cNvSpPr>
          <p:nvPr/>
        </p:nvSpPr>
        <p:spPr>
          <a:xfrm>
            <a:off x="7404388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/>
        </p:nvGrpSpPr>
        <p:grpSpPr>
          <a:xfrm>
            <a:off x="1087800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8482" y="2583494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/>
        </p:nvGrpSpPr>
        <p:grpSpPr>
          <a:xfrm>
            <a:off x="4531621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2303" y="2583494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F14EC928-ECCB-59B1-641C-040EE804EE35}"/>
              </a:ext>
            </a:extLst>
          </p:cNvPr>
          <p:cNvGrpSpPr>
            <a:grpSpLocks/>
          </p:cNvGrpSpPr>
          <p:nvPr/>
        </p:nvGrpSpPr>
        <p:grpSpPr>
          <a:xfrm>
            <a:off x="1087800" y="4356235"/>
            <a:ext cx="2508157" cy="1412740"/>
            <a:chOff x="5000959" y="1708501"/>
            <a:chExt cx="4403759" cy="5813938"/>
          </a:xfrm>
          <a:solidFill>
            <a:schemeClr val="accent3"/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156E5C3-110B-6E38-ACA2-5BE86037CDDC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2" name="Abgerundetes Rechteck 61">
              <a:extLst>
                <a:ext uri="{FF2B5EF4-FFF2-40B4-BE49-F238E27FC236}">
                  <a16:creationId xmlns:a16="http://schemas.microsoft.com/office/drawing/2014/main" id="{74AC9249-BF7A-EFD2-1B72-8D0E121933D4}"/>
                </a:ext>
              </a:extLst>
            </p:cNvPr>
            <p:cNvSpPr/>
            <p:nvPr/>
          </p:nvSpPr>
          <p:spPr>
            <a:xfrm>
              <a:off x="5000959" y="1708501"/>
              <a:ext cx="4403759" cy="5813938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6" name="Textplatzhalter 15">
            <a:extLst>
              <a:ext uri="{FF2B5EF4-FFF2-40B4-BE49-F238E27FC236}">
                <a16:creationId xmlns:a16="http://schemas.microsoft.com/office/drawing/2014/main" id="{A101ADBA-5820-095C-8576-7F91A47D2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848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896BBC0F-F824-969D-686B-C348BBFFD0F7}"/>
              </a:ext>
            </a:extLst>
          </p:cNvPr>
          <p:cNvGrpSpPr>
            <a:grpSpLocks/>
          </p:cNvGrpSpPr>
          <p:nvPr/>
        </p:nvGrpSpPr>
        <p:grpSpPr>
          <a:xfrm>
            <a:off x="7974759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D5F496B-CE4D-FF24-F252-84409C08860F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4" name="Abgerundetes Rechteck 83">
              <a:extLst>
                <a:ext uri="{FF2B5EF4-FFF2-40B4-BE49-F238E27FC236}">
                  <a16:creationId xmlns:a16="http://schemas.microsoft.com/office/drawing/2014/main" id="{F14393A1-8600-55F1-1EA7-A6BE49D897D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5" name="Textplatzhalter 15">
            <a:extLst>
              <a:ext uri="{FF2B5EF4-FFF2-40B4-BE49-F238E27FC236}">
                <a16:creationId xmlns:a16="http://schemas.microsoft.com/office/drawing/2014/main" id="{44548523-25DC-67CA-6BEA-41FD8DBD29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7696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8DFB8B4-318E-B59A-40B5-CCFE47E3DA90}"/>
              </a:ext>
            </a:extLst>
          </p:cNvPr>
          <p:cNvGrpSpPr>
            <a:grpSpLocks/>
          </p:cNvGrpSpPr>
          <p:nvPr/>
        </p:nvGrpSpPr>
        <p:grpSpPr>
          <a:xfrm>
            <a:off x="4531621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07EC4BB5-0AD8-AFF4-D030-14FF39864937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F796B6B0-6142-A8FF-5EFA-6BCAE1D8D9BB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9" name="Textplatzhalter 15">
            <a:extLst>
              <a:ext uri="{FF2B5EF4-FFF2-40B4-BE49-F238E27FC236}">
                <a16:creationId xmlns:a16="http://schemas.microsoft.com/office/drawing/2014/main" id="{D5C74220-E46E-60D2-F46B-7DDC5E29F0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32303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15938" y="258318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960163" y="258318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04DAA27-0C0E-1B06-8161-FA2A0A258C4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404388" y="258318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6959F0-EFEF-946A-4DDD-C52DEBFB5ED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1593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F4A4CFE-7E71-9F20-F924-4D108478F63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960163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779271E1-65F9-009E-BE23-833C0027F36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40438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500FA535-830D-BF36-29A8-61B278B192A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39414" y="2583494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C238A2A8-B4AD-F8FB-F937-9844C25B0011}"/>
              </a:ext>
            </a:extLst>
          </p:cNvPr>
          <p:cNvGrpSpPr>
            <a:grpSpLocks/>
          </p:cNvGrpSpPr>
          <p:nvPr userDrawn="1"/>
        </p:nvGrpSpPr>
        <p:grpSpPr>
          <a:xfrm>
            <a:off x="7939414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D76A1BD3-0547-4F24-1B66-54505AA9E90B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3" name="Abgerundetes Rechteck 83">
              <a:extLst>
                <a:ext uri="{FF2B5EF4-FFF2-40B4-BE49-F238E27FC236}">
                  <a16:creationId xmlns:a16="http://schemas.microsoft.com/office/drawing/2014/main" id="{A7D0F3F1-B6D7-F097-2F9F-85212407B747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24" name="Oval 38">
            <a:extLst>
              <a:ext uri="{FF2B5EF4-FFF2-40B4-BE49-F238E27FC236}">
                <a16:creationId xmlns:a16="http://schemas.microsoft.com/office/drawing/2014/main" id="{C87AED3D-BB3C-8C75-A1D0-71F21CE1A7A3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5" name="Oval 45">
            <a:extLst>
              <a:ext uri="{FF2B5EF4-FFF2-40B4-BE49-F238E27FC236}">
                <a16:creationId xmlns:a16="http://schemas.microsoft.com/office/drawing/2014/main" id="{49A959B8-F075-DF52-7D80-914EE8F0E3B6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6" name="Oval 49">
            <a:extLst>
              <a:ext uri="{FF2B5EF4-FFF2-40B4-BE49-F238E27FC236}">
                <a16:creationId xmlns:a16="http://schemas.microsoft.com/office/drawing/2014/main" id="{306D6639-DB34-D143-7BF0-2CCA33B5943C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7" name="Oval 2">
            <a:extLst>
              <a:ext uri="{FF2B5EF4-FFF2-40B4-BE49-F238E27FC236}">
                <a16:creationId xmlns:a16="http://schemas.microsoft.com/office/drawing/2014/main" id="{28BDBAAB-0DDB-F216-9306-C2C2EDDE804B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8" name="Oval 7">
            <a:extLst>
              <a:ext uri="{FF2B5EF4-FFF2-40B4-BE49-F238E27FC236}">
                <a16:creationId xmlns:a16="http://schemas.microsoft.com/office/drawing/2014/main" id="{1E13506C-A540-6818-6A4A-29ECF69DE7F8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9" name="Oval 8">
            <a:extLst>
              <a:ext uri="{FF2B5EF4-FFF2-40B4-BE49-F238E27FC236}">
                <a16:creationId xmlns:a16="http://schemas.microsoft.com/office/drawing/2014/main" id="{83E6EFA8-E6E2-F54A-87F0-FE00F14D7CFF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3514BF48-632D-8446-E621-00D2145516B9}"/>
              </a:ext>
            </a:extLst>
          </p:cNvPr>
          <p:cNvGrpSpPr>
            <a:grpSpLocks/>
          </p:cNvGrpSpPr>
          <p:nvPr userDrawn="1"/>
        </p:nvGrpSpPr>
        <p:grpSpPr>
          <a:xfrm>
            <a:off x="1087800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A0D11BA8-BCAA-8CFC-7C01-147B834EDFBB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6" name="Abgerundetes Rechteck 16">
              <a:extLst>
                <a:ext uri="{FF2B5EF4-FFF2-40B4-BE49-F238E27FC236}">
                  <a16:creationId xmlns:a16="http://schemas.microsoft.com/office/drawing/2014/main" id="{5A77B4E3-111E-6771-2FC3-05D02BE2D92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2875B713-B766-E828-3F1D-5EAEE5F3B7BF}"/>
              </a:ext>
            </a:extLst>
          </p:cNvPr>
          <p:cNvGrpSpPr>
            <a:grpSpLocks/>
          </p:cNvGrpSpPr>
          <p:nvPr userDrawn="1"/>
        </p:nvGrpSpPr>
        <p:grpSpPr>
          <a:xfrm>
            <a:off x="4531621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6D9D4FA5-331C-5FB2-7B0D-67B37051836B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0" name="Abgerundetes Rechteck 33">
              <a:extLst>
                <a:ext uri="{FF2B5EF4-FFF2-40B4-BE49-F238E27FC236}">
                  <a16:creationId xmlns:a16="http://schemas.microsoft.com/office/drawing/2014/main" id="{3C4B6B0A-CEA7-F420-5C5A-258022D8F6A9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4759A05E-1138-46E3-20AC-CD7513F0C65A}"/>
              </a:ext>
            </a:extLst>
          </p:cNvPr>
          <p:cNvGrpSpPr>
            <a:grpSpLocks/>
          </p:cNvGrpSpPr>
          <p:nvPr userDrawn="1"/>
        </p:nvGrpSpPr>
        <p:grpSpPr>
          <a:xfrm>
            <a:off x="1087800" y="4356235"/>
            <a:ext cx="2508157" cy="1412740"/>
            <a:chOff x="5000959" y="1708501"/>
            <a:chExt cx="4403759" cy="5813938"/>
          </a:xfrm>
          <a:solidFill>
            <a:schemeClr val="accent3"/>
          </a:solidFill>
        </p:grpSpPr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DDEE1D56-DDE5-818C-9C67-2E18994D3253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3" name="Abgerundetes Rechteck 61">
              <a:extLst>
                <a:ext uri="{FF2B5EF4-FFF2-40B4-BE49-F238E27FC236}">
                  <a16:creationId xmlns:a16="http://schemas.microsoft.com/office/drawing/2014/main" id="{370B34E4-9E35-ECD4-AF99-95034DDA9690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8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8FDAE42B-348B-55D6-4488-E7E7AEACD85E}"/>
              </a:ext>
            </a:extLst>
          </p:cNvPr>
          <p:cNvGrpSpPr>
            <a:grpSpLocks/>
          </p:cNvGrpSpPr>
          <p:nvPr userDrawn="1"/>
        </p:nvGrpSpPr>
        <p:grpSpPr>
          <a:xfrm>
            <a:off x="7974759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69346924-7AFB-591B-83C6-B66EA056EF1A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7" name="Abgerundetes Rechteck 83">
              <a:extLst>
                <a:ext uri="{FF2B5EF4-FFF2-40B4-BE49-F238E27FC236}">
                  <a16:creationId xmlns:a16="http://schemas.microsoft.com/office/drawing/2014/main" id="{F536DB05-2CB8-70EC-45C5-110F62F8232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50EB081B-2884-EA26-7D01-DB12A069261C}"/>
              </a:ext>
            </a:extLst>
          </p:cNvPr>
          <p:cNvGrpSpPr>
            <a:grpSpLocks/>
          </p:cNvGrpSpPr>
          <p:nvPr userDrawn="1"/>
        </p:nvGrpSpPr>
        <p:grpSpPr>
          <a:xfrm>
            <a:off x="4531621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A151B0EC-3128-2551-C2D7-E4064312C161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51" name="Abgerundetes Rechteck 87">
              <a:extLst>
                <a:ext uri="{FF2B5EF4-FFF2-40B4-BE49-F238E27FC236}">
                  <a16:creationId xmlns:a16="http://schemas.microsoft.com/office/drawing/2014/main" id="{61CA31F3-B635-5CDB-50F0-C400E20C9EA0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7318059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extfolie 7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8490844-5D0D-2E27-AD9E-977D929A835A}"/>
              </a:ext>
            </a:extLst>
          </p:cNvPr>
          <p:cNvGrpSpPr>
            <a:grpSpLocks/>
          </p:cNvGrpSpPr>
          <p:nvPr/>
        </p:nvGrpSpPr>
        <p:grpSpPr>
          <a:xfrm>
            <a:off x="8647571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8765E5A-CFEB-5883-B0B9-C0F6D9F1BD44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1" name="Abgerundetes Rechteck 83">
              <a:extLst>
                <a:ext uri="{FF2B5EF4-FFF2-40B4-BE49-F238E27FC236}">
                  <a16:creationId xmlns:a16="http://schemas.microsoft.com/office/drawing/2014/main" id="{E4DF1E3C-A4E2-9762-DD8D-0D69346FDF99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0D860491-12B9-797F-DB4E-090BC6075884}"/>
              </a:ext>
            </a:extLst>
          </p:cNvPr>
          <p:cNvSpPr>
            <a:spLocks noChangeAspect="1"/>
          </p:cNvSpPr>
          <p:nvPr/>
        </p:nvSpPr>
        <p:spPr>
          <a:xfrm>
            <a:off x="1400143" y="4322221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BFC8DF2-CFB5-F544-873F-007D06E14849}"/>
              </a:ext>
            </a:extLst>
          </p:cNvPr>
          <p:cNvSpPr>
            <a:spLocks noChangeAspect="1"/>
          </p:cNvSpPr>
          <p:nvPr/>
        </p:nvSpPr>
        <p:spPr>
          <a:xfrm>
            <a:off x="3974326" y="4323682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769F0C8-A73F-C152-FD5E-54C163E85FF5}"/>
              </a:ext>
            </a:extLst>
          </p:cNvPr>
          <p:cNvSpPr>
            <a:spLocks noChangeAspect="1"/>
          </p:cNvSpPr>
          <p:nvPr/>
        </p:nvSpPr>
        <p:spPr>
          <a:xfrm>
            <a:off x="6541439" y="4322221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/>
        </p:nvSpPr>
        <p:spPr>
          <a:xfrm>
            <a:off x="2971249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/>
        </p:nvSpPr>
        <p:spPr>
          <a:xfrm>
            <a:off x="5545432" y="2612196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4DF8B2-CFBD-BDC0-671C-25F531A1467B}"/>
              </a:ext>
            </a:extLst>
          </p:cNvPr>
          <p:cNvSpPr>
            <a:spLocks noChangeAspect="1"/>
          </p:cNvSpPr>
          <p:nvPr/>
        </p:nvSpPr>
        <p:spPr>
          <a:xfrm>
            <a:off x="8112545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/>
        </p:nvGrpSpPr>
        <p:grpSpPr>
          <a:xfrm>
            <a:off x="3543111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3793" y="2610736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/>
        </p:nvGrpSpPr>
        <p:grpSpPr>
          <a:xfrm>
            <a:off x="6116890" y="2612197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7572" y="2612197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F14EC928-ECCB-59B1-641C-040EE804EE35}"/>
              </a:ext>
            </a:extLst>
          </p:cNvPr>
          <p:cNvGrpSpPr>
            <a:grpSpLocks/>
          </p:cNvGrpSpPr>
          <p:nvPr/>
        </p:nvGrpSpPr>
        <p:grpSpPr>
          <a:xfrm>
            <a:off x="1972005" y="4347582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156E5C3-110B-6E38-ACA2-5BE86037CDDC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2" name="Abgerundetes Rechteck 61">
              <a:extLst>
                <a:ext uri="{FF2B5EF4-FFF2-40B4-BE49-F238E27FC236}">
                  <a16:creationId xmlns:a16="http://schemas.microsoft.com/office/drawing/2014/main" id="{74AC9249-BF7A-EFD2-1B72-8D0E121933D4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6" name="Textplatzhalter 15">
            <a:extLst>
              <a:ext uri="{FF2B5EF4-FFF2-40B4-BE49-F238E27FC236}">
                <a16:creationId xmlns:a16="http://schemas.microsoft.com/office/drawing/2014/main" id="{A101ADBA-5820-095C-8576-7F91A47D2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72687" y="4347582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896BBC0F-F824-969D-686B-C348BBFFD0F7}"/>
              </a:ext>
            </a:extLst>
          </p:cNvPr>
          <p:cNvGrpSpPr>
            <a:grpSpLocks/>
          </p:cNvGrpSpPr>
          <p:nvPr/>
        </p:nvGrpSpPr>
        <p:grpSpPr>
          <a:xfrm>
            <a:off x="7111810" y="4347582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D5F496B-CE4D-FF24-F252-84409C08860F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4" name="Abgerundetes Rechteck 83">
              <a:extLst>
                <a:ext uri="{FF2B5EF4-FFF2-40B4-BE49-F238E27FC236}">
                  <a16:creationId xmlns:a16="http://schemas.microsoft.com/office/drawing/2014/main" id="{F14393A1-8600-55F1-1EA7-A6BE49D897D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5" name="Textplatzhalter 15">
            <a:extLst>
              <a:ext uri="{FF2B5EF4-FFF2-40B4-BE49-F238E27FC236}">
                <a16:creationId xmlns:a16="http://schemas.microsoft.com/office/drawing/2014/main" id="{44548523-25DC-67CA-6BEA-41FD8DBD29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14013" y="4347582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8DFB8B4-318E-B59A-40B5-CCFE47E3DA90}"/>
              </a:ext>
            </a:extLst>
          </p:cNvPr>
          <p:cNvGrpSpPr>
            <a:grpSpLocks/>
          </p:cNvGrpSpPr>
          <p:nvPr/>
        </p:nvGrpSpPr>
        <p:grpSpPr>
          <a:xfrm>
            <a:off x="4545784" y="4349043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07EC4BB5-0AD8-AFF4-D030-14FF39864937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F796B6B0-6142-A8FF-5EFA-6BCAE1D8D9BB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9" name="Textplatzhalter 15">
            <a:extLst>
              <a:ext uri="{FF2B5EF4-FFF2-40B4-BE49-F238E27FC236}">
                <a16:creationId xmlns:a16="http://schemas.microsoft.com/office/drawing/2014/main" id="{D5C74220-E46E-60D2-F46B-7DDC5E29F0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46466" y="4349043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71249" y="2610422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545432" y="2611883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04DAA27-0C0E-1B06-8161-FA2A0A258C4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12545" y="2610422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6959F0-EFEF-946A-4DDD-C52DEBFB5ED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400143" y="432550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F4A4CFE-7E71-9F20-F924-4D108478F63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974326" y="4326967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779271E1-65F9-009E-BE23-833C0027F36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541439" y="432550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500FA535-830D-BF36-29A8-61B278B192A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47571" y="2610736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48C7DBC-E98D-E999-B8E0-5C0976C00218}"/>
              </a:ext>
            </a:extLst>
          </p:cNvPr>
          <p:cNvGrpSpPr>
            <a:grpSpLocks/>
          </p:cNvGrpSpPr>
          <p:nvPr/>
        </p:nvGrpSpPr>
        <p:grpSpPr>
          <a:xfrm>
            <a:off x="1048495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EADC5D03-AC53-95EB-A184-950A130AB8FE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3" name="Abgerundetes Rechteck 83">
              <a:extLst>
                <a:ext uri="{FF2B5EF4-FFF2-40B4-BE49-F238E27FC236}">
                  <a16:creationId xmlns:a16="http://schemas.microsoft.com/office/drawing/2014/main" id="{513EC25D-C1EA-6BB7-BE6A-E7C5015BA1D6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24" name="Oval 8">
            <a:extLst>
              <a:ext uri="{FF2B5EF4-FFF2-40B4-BE49-F238E27FC236}">
                <a16:creationId xmlns:a16="http://schemas.microsoft.com/office/drawing/2014/main" id="{8FC7B5C1-11BA-9777-9E73-67F78C8D7B7C}"/>
              </a:ext>
            </a:extLst>
          </p:cNvPr>
          <p:cNvSpPr>
            <a:spLocks noChangeAspect="1"/>
          </p:cNvSpPr>
          <p:nvPr/>
        </p:nvSpPr>
        <p:spPr>
          <a:xfrm>
            <a:off x="513469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74388F8C-32D2-875C-9D2A-B92112EB28AC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13469" y="2610422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B109E3C7-CDA0-8EA2-CBCF-A37A9F8C3F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8495" y="2610736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81770D4B-6E9E-0645-4064-ABCE5546BBF2}"/>
              </a:ext>
            </a:extLst>
          </p:cNvPr>
          <p:cNvGrpSpPr>
            <a:grpSpLocks/>
          </p:cNvGrpSpPr>
          <p:nvPr userDrawn="1"/>
        </p:nvGrpSpPr>
        <p:grpSpPr>
          <a:xfrm>
            <a:off x="8647571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B5CEB12E-3A0B-33DE-2622-6940C3DE588E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9" name="Abgerundetes Rechteck 83">
              <a:extLst>
                <a:ext uri="{FF2B5EF4-FFF2-40B4-BE49-F238E27FC236}">
                  <a16:creationId xmlns:a16="http://schemas.microsoft.com/office/drawing/2014/main" id="{1A30458D-7AAC-8ADB-405E-ECDDDEE7BBA5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0" name="Oval 38">
            <a:extLst>
              <a:ext uri="{FF2B5EF4-FFF2-40B4-BE49-F238E27FC236}">
                <a16:creationId xmlns:a16="http://schemas.microsoft.com/office/drawing/2014/main" id="{1FA8DC46-E9A0-DFAE-FDAD-F9CFC550D583}"/>
              </a:ext>
            </a:extLst>
          </p:cNvPr>
          <p:cNvSpPr>
            <a:spLocks noChangeAspect="1"/>
          </p:cNvSpPr>
          <p:nvPr userDrawn="1"/>
        </p:nvSpPr>
        <p:spPr>
          <a:xfrm>
            <a:off x="1400143" y="4322221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1" name="Oval 45">
            <a:extLst>
              <a:ext uri="{FF2B5EF4-FFF2-40B4-BE49-F238E27FC236}">
                <a16:creationId xmlns:a16="http://schemas.microsoft.com/office/drawing/2014/main" id="{1060370D-756F-15E7-4C03-CAD8402AFDB3}"/>
              </a:ext>
            </a:extLst>
          </p:cNvPr>
          <p:cNvSpPr>
            <a:spLocks noChangeAspect="1"/>
          </p:cNvSpPr>
          <p:nvPr userDrawn="1"/>
        </p:nvSpPr>
        <p:spPr>
          <a:xfrm>
            <a:off x="3974326" y="4323682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6" name="Oval 49">
            <a:extLst>
              <a:ext uri="{FF2B5EF4-FFF2-40B4-BE49-F238E27FC236}">
                <a16:creationId xmlns:a16="http://schemas.microsoft.com/office/drawing/2014/main" id="{71C7140E-0AF7-B789-6184-D2F6A14BE6DF}"/>
              </a:ext>
            </a:extLst>
          </p:cNvPr>
          <p:cNvSpPr>
            <a:spLocks noChangeAspect="1"/>
          </p:cNvSpPr>
          <p:nvPr userDrawn="1"/>
        </p:nvSpPr>
        <p:spPr>
          <a:xfrm>
            <a:off x="6541439" y="4322221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7" name="Oval 2">
            <a:extLst>
              <a:ext uri="{FF2B5EF4-FFF2-40B4-BE49-F238E27FC236}">
                <a16:creationId xmlns:a16="http://schemas.microsoft.com/office/drawing/2014/main" id="{BBD5B39E-1A40-E814-18EE-10413442C409}"/>
              </a:ext>
            </a:extLst>
          </p:cNvPr>
          <p:cNvSpPr>
            <a:spLocks noChangeAspect="1"/>
          </p:cNvSpPr>
          <p:nvPr userDrawn="1"/>
        </p:nvSpPr>
        <p:spPr>
          <a:xfrm>
            <a:off x="2971249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8" name="Oval 7">
            <a:extLst>
              <a:ext uri="{FF2B5EF4-FFF2-40B4-BE49-F238E27FC236}">
                <a16:creationId xmlns:a16="http://schemas.microsoft.com/office/drawing/2014/main" id="{FB47BF1E-8926-63D7-02CB-E0112EC558EF}"/>
              </a:ext>
            </a:extLst>
          </p:cNvPr>
          <p:cNvSpPr>
            <a:spLocks noChangeAspect="1"/>
          </p:cNvSpPr>
          <p:nvPr userDrawn="1"/>
        </p:nvSpPr>
        <p:spPr>
          <a:xfrm>
            <a:off x="5545432" y="2612196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0" name="Oval 8">
            <a:extLst>
              <a:ext uri="{FF2B5EF4-FFF2-40B4-BE49-F238E27FC236}">
                <a16:creationId xmlns:a16="http://schemas.microsoft.com/office/drawing/2014/main" id="{C44973D3-0E71-06FE-239E-0FF68752224A}"/>
              </a:ext>
            </a:extLst>
          </p:cNvPr>
          <p:cNvSpPr>
            <a:spLocks noChangeAspect="1"/>
          </p:cNvSpPr>
          <p:nvPr userDrawn="1"/>
        </p:nvSpPr>
        <p:spPr>
          <a:xfrm>
            <a:off x="8112545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09B9EE07-C908-48FD-31DF-71C24BB64AE4}"/>
              </a:ext>
            </a:extLst>
          </p:cNvPr>
          <p:cNvGrpSpPr>
            <a:grpSpLocks/>
          </p:cNvGrpSpPr>
          <p:nvPr userDrawn="1"/>
        </p:nvGrpSpPr>
        <p:grpSpPr>
          <a:xfrm>
            <a:off x="3543111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2" name="Rechteck 41">
              <a:extLst>
                <a:ext uri="{FF2B5EF4-FFF2-40B4-BE49-F238E27FC236}">
                  <a16:creationId xmlns:a16="http://schemas.microsoft.com/office/drawing/2014/main" id="{1B2CE32C-F1A3-5380-469D-2C9992FC288F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3" name="Abgerundetes Rechteck 16">
              <a:extLst>
                <a:ext uri="{FF2B5EF4-FFF2-40B4-BE49-F238E27FC236}">
                  <a16:creationId xmlns:a16="http://schemas.microsoft.com/office/drawing/2014/main" id="{E78545FE-8441-4C9A-007E-1DE7F3751DB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CD5667DD-90DA-BA22-1E29-2F8817943088}"/>
              </a:ext>
            </a:extLst>
          </p:cNvPr>
          <p:cNvGrpSpPr>
            <a:grpSpLocks/>
          </p:cNvGrpSpPr>
          <p:nvPr userDrawn="1"/>
        </p:nvGrpSpPr>
        <p:grpSpPr>
          <a:xfrm>
            <a:off x="6116890" y="2612197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5" name="Rechteck 44">
              <a:extLst>
                <a:ext uri="{FF2B5EF4-FFF2-40B4-BE49-F238E27FC236}">
                  <a16:creationId xmlns:a16="http://schemas.microsoft.com/office/drawing/2014/main" id="{F2CD921A-1027-B2E3-0024-D2452BCDC123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7" name="Abgerundetes Rechteck 33">
              <a:extLst>
                <a:ext uri="{FF2B5EF4-FFF2-40B4-BE49-F238E27FC236}">
                  <a16:creationId xmlns:a16="http://schemas.microsoft.com/office/drawing/2014/main" id="{458BB3B9-68DB-4980-87CE-4EFF6B5622FD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C09D3752-15A6-CF66-C48F-961058B0E5B2}"/>
              </a:ext>
            </a:extLst>
          </p:cNvPr>
          <p:cNvGrpSpPr>
            <a:grpSpLocks/>
          </p:cNvGrpSpPr>
          <p:nvPr userDrawn="1"/>
        </p:nvGrpSpPr>
        <p:grpSpPr>
          <a:xfrm>
            <a:off x="1972005" y="4347582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9" name="Rechteck 48">
              <a:extLst>
                <a:ext uri="{FF2B5EF4-FFF2-40B4-BE49-F238E27FC236}">
                  <a16:creationId xmlns:a16="http://schemas.microsoft.com/office/drawing/2014/main" id="{EB58E226-CCF1-92A1-51C7-97297D137B41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51" name="Abgerundetes Rechteck 61">
              <a:extLst>
                <a:ext uri="{FF2B5EF4-FFF2-40B4-BE49-F238E27FC236}">
                  <a16:creationId xmlns:a16="http://schemas.microsoft.com/office/drawing/2014/main" id="{CCCFC980-3955-5FD8-7E35-17A80AA67C9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D9C211BF-51FE-4388-9DB9-930853B97050}"/>
              </a:ext>
            </a:extLst>
          </p:cNvPr>
          <p:cNvGrpSpPr>
            <a:grpSpLocks/>
          </p:cNvGrpSpPr>
          <p:nvPr userDrawn="1"/>
        </p:nvGrpSpPr>
        <p:grpSpPr>
          <a:xfrm>
            <a:off x="7111810" y="4347582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E7F632CD-B28A-B217-0586-9B683085DA2C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55" name="Abgerundetes Rechteck 83">
              <a:extLst>
                <a:ext uri="{FF2B5EF4-FFF2-40B4-BE49-F238E27FC236}">
                  <a16:creationId xmlns:a16="http://schemas.microsoft.com/office/drawing/2014/main" id="{0F0E6B34-D5D6-2038-4BB4-A6D82F79215A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98F6210F-39E9-10E1-6978-1D2293B819F8}"/>
              </a:ext>
            </a:extLst>
          </p:cNvPr>
          <p:cNvGrpSpPr>
            <a:grpSpLocks/>
          </p:cNvGrpSpPr>
          <p:nvPr userDrawn="1"/>
        </p:nvGrpSpPr>
        <p:grpSpPr>
          <a:xfrm>
            <a:off x="4545784" y="4349043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7" name="Rechteck 56">
              <a:extLst>
                <a:ext uri="{FF2B5EF4-FFF2-40B4-BE49-F238E27FC236}">
                  <a16:creationId xmlns:a16="http://schemas.microsoft.com/office/drawing/2014/main" id="{5F3B2467-BA24-6F5A-B631-78B77E951656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59" name="Abgerundetes Rechteck 87">
              <a:extLst>
                <a:ext uri="{FF2B5EF4-FFF2-40B4-BE49-F238E27FC236}">
                  <a16:creationId xmlns:a16="http://schemas.microsoft.com/office/drawing/2014/main" id="{1E98F63B-702C-829B-0758-81C2A338D050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4FBBAE2D-AF0D-09E8-42C3-0C1E5BBCC3D0}"/>
              </a:ext>
            </a:extLst>
          </p:cNvPr>
          <p:cNvGrpSpPr>
            <a:grpSpLocks/>
          </p:cNvGrpSpPr>
          <p:nvPr userDrawn="1"/>
        </p:nvGrpSpPr>
        <p:grpSpPr>
          <a:xfrm>
            <a:off x="1048495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0CC7CD12-B2B0-F4E7-0593-EDE98D36C3F5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3" name="Abgerundetes Rechteck 83">
              <a:extLst>
                <a:ext uri="{FF2B5EF4-FFF2-40B4-BE49-F238E27FC236}">
                  <a16:creationId xmlns:a16="http://schemas.microsoft.com/office/drawing/2014/main" id="{1A9654EC-0BC7-ED46-3FE6-447AC14AC74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4" name="Oval 8">
            <a:extLst>
              <a:ext uri="{FF2B5EF4-FFF2-40B4-BE49-F238E27FC236}">
                <a16:creationId xmlns:a16="http://schemas.microsoft.com/office/drawing/2014/main" id="{FC6B7C96-89D6-0B25-A1D9-DA2BE3147DDE}"/>
              </a:ext>
            </a:extLst>
          </p:cNvPr>
          <p:cNvSpPr>
            <a:spLocks noChangeAspect="1"/>
          </p:cNvSpPr>
          <p:nvPr userDrawn="1"/>
        </p:nvSpPr>
        <p:spPr>
          <a:xfrm>
            <a:off x="513469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74425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extfolie 8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8490844-5D0D-2E27-AD9E-977D929A835A}"/>
              </a:ext>
            </a:extLst>
          </p:cNvPr>
          <p:cNvGrpSpPr>
            <a:grpSpLocks/>
          </p:cNvGrpSpPr>
          <p:nvPr/>
        </p:nvGrpSpPr>
        <p:grpSpPr>
          <a:xfrm>
            <a:off x="8647571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8765E5A-CFEB-5883-B0B9-C0F6D9F1BD44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1" name="Abgerundetes Rechteck 83">
              <a:extLst>
                <a:ext uri="{FF2B5EF4-FFF2-40B4-BE49-F238E27FC236}">
                  <a16:creationId xmlns:a16="http://schemas.microsoft.com/office/drawing/2014/main" id="{E4DF1E3C-A4E2-9762-DD8D-0D69346FDF99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/>
        </p:nvSpPr>
        <p:spPr>
          <a:xfrm>
            <a:off x="2971249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/>
        </p:nvSpPr>
        <p:spPr>
          <a:xfrm>
            <a:off x="5545432" y="265375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4DF8B2-CFBD-BDC0-671C-25F531A1467B}"/>
              </a:ext>
            </a:extLst>
          </p:cNvPr>
          <p:cNvSpPr>
            <a:spLocks noChangeAspect="1"/>
          </p:cNvSpPr>
          <p:nvPr/>
        </p:nvSpPr>
        <p:spPr>
          <a:xfrm>
            <a:off x="8112545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/>
        </p:nvGrpSpPr>
        <p:grpSpPr>
          <a:xfrm>
            <a:off x="3543111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3793" y="265229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/>
        </p:nvGrpSpPr>
        <p:grpSpPr>
          <a:xfrm>
            <a:off x="6116890" y="2653760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7572" y="2653760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71249" y="26519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545432" y="265344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04DAA27-0C0E-1B06-8161-FA2A0A258C4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12545" y="26519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500FA535-830D-BF36-29A8-61B278B192A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47571" y="265229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48C7DBC-E98D-E999-B8E0-5C0976C00218}"/>
              </a:ext>
            </a:extLst>
          </p:cNvPr>
          <p:cNvGrpSpPr>
            <a:grpSpLocks/>
          </p:cNvGrpSpPr>
          <p:nvPr/>
        </p:nvGrpSpPr>
        <p:grpSpPr>
          <a:xfrm>
            <a:off x="1048495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EADC5D03-AC53-95EB-A184-950A130AB8FE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3" name="Abgerundetes Rechteck 83">
              <a:extLst>
                <a:ext uri="{FF2B5EF4-FFF2-40B4-BE49-F238E27FC236}">
                  <a16:creationId xmlns:a16="http://schemas.microsoft.com/office/drawing/2014/main" id="{513EC25D-C1EA-6BB7-BE6A-E7C5015BA1D6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24" name="Oval 8">
            <a:extLst>
              <a:ext uri="{FF2B5EF4-FFF2-40B4-BE49-F238E27FC236}">
                <a16:creationId xmlns:a16="http://schemas.microsoft.com/office/drawing/2014/main" id="{8FC7B5C1-11BA-9777-9E73-67F78C8D7B7C}"/>
              </a:ext>
            </a:extLst>
          </p:cNvPr>
          <p:cNvSpPr>
            <a:spLocks noChangeAspect="1"/>
          </p:cNvSpPr>
          <p:nvPr/>
        </p:nvSpPr>
        <p:spPr>
          <a:xfrm>
            <a:off x="513469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74388F8C-32D2-875C-9D2A-B92112EB28AC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13469" y="26519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B109E3C7-CDA0-8EA2-CBCF-A37A9F8C3F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8495" y="265229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BF5DA189-4D5E-9D99-8DD4-5AB1CB499E7C}"/>
              </a:ext>
            </a:extLst>
          </p:cNvPr>
          <p:cNvGrpSpPr>
            <a:grpSpLocks/>
          </p:cNvGrpSpPr>
          <p:nvPr/>
        </p:nvGrpSpPr>
        <p:grpSpPr>
          <a:xfrm>
            <a:off x="8647571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7692D958-C0A5-6951-1A88-C05F96EE2FE2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9" name="Abgerundetes Rechteck 83">
              <a:extLst>
                <a:ext uri="{FF2B5EF4-FFF2-40B4-BE49-F238E27FC236}">
                  <a16:creationId xmlns:a16="http://schemas.microsoft.com/office/drawing/2014/main" id="{852CD085-DBAD-E7E3-7C21-EA2ADFA9F96B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0" name="Oval 2">
            <a:extLst>
              <a:ext uri="{FF2B5EF4-FFF2-40B4-BE49-F238E27FC236}">
                <a16:creationId xmlns:a16="http://schemas.microsoft.com/office/drawing/2014/main" id="{8EFD41B6-C95B-9513-6D84-D250795BE694}"/>
              </a:ext>
            </a:extLst>
          </p:cNvPr>
          <p:cNvSpPr>
            <a:spLocks noChangeAspect="1"/>
          </p:cNvSpPr>
          <p:nvPr/>
        </p:nvSpPr>
        <p:spPr>
          <a:xfrm>
            <a:off x="2971249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1" name="Oval 7">
            <a:extLst>
              <a:ext uri="{FF2B5EF4-FFF2-40B4-BE49-F238E27FC236}">
                <a16:creationId xmlns:a16="http://schemas.microsoft.com/office/drawing/2014/main" id="{F2B48931-F611-8568-4E13-ACF9E3B25815}"/>
              </a:ext>
            </a:extLst>
          </p:cNvPr>
          <p:cNvSpPr>
            <a:spLocks noChangeAspect="1"/>
          </p:cNvSpPr>
          <p:nvPr/>
        </p:nvSpPr>
        <p:spPr>
          <a:xfrm>
            <a:off x="5545432" y="436555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6" name="Oval 8">
            <a:extLst>
              <a:ext uri="{FF2B5EF4-FFF2-40B4-BE49-F238E27FC236}">
                <a16:creationId xmlns:a16="http://schemas.microsoft.com/office/drawing/2014/main" id="{D8B0FAAA-28A4-6163-B0EB-8C07C9E3D8B8}"/>
              </a:ext>
            </a:extLst>
          </p:cNvPr>
          <p:cNvSpPr>
            <a:spLocks noChangeAspect="1"/>
          </p:cNvSpPr>
          <p:nvPr/>
        </p:nvSpPr>
        <p:spPr>
          <a:xfrm>
            <a:off x="8112545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99B0F980-44A7-FFB7-81A0-DF2C9AC61E22}"/>
              </a:ext>
            </a:extLst>
          </p:cNvPr>
          <p:cNvGrpSpPr>
            <a:grpSpLocks/>
          </p:cNvGrpSpPr>
          <p:nvPr/>
        </p:nvGrpSpPr>
        <p:grpSpPr>
          <a:xfrm>
            <a:off x="3543111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1F9AC172-E198-BC48-3A7E-E0B268BA31F1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0" name="Abgerundetes Rechteck 16">
              <a:extLst>
                <a:ext uri="{FF2B5EF4-FFF2-40B4-BE49-F238E27FC236}">
                  <a16:creationId xmlns:a16="http://schemas.microsoft.com/office/drawing/2014/main" id="{40BF5641-3459-C058-2E37-20336BEE65C4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41" name="Textplatzhalter 15">
            <a:extLst>
              <a:ext uri="{FF2B5EF4-FFF2-40B4-BE49-F238E27FC236}">
                <a16:creationId xmlns:a16="http://schemas.microsoft.com/office/drawing/2014/main" id="{180A4ADA-B994-7774-E68C-1AAD82B4E8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43793" y="4364098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3AF3FCF-60A5-0704-4F82-49F290E79C35}"/>
              </a:ext>
            </a:extLst>
          </p:cNvPr>
          <p:cNvGrpSpPr>
            <a:grpSpLocks/>
          </p:cNvGrpSpPr>
          <p:nvPr/>
        </p:nvGrpSpPr>
        <p:grpSpPr>
          <a:xfrm>
            <a:off x="6116890" y="436555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708CD25F-04C5-3CF1-4494-94A97770B646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4" name="Abgerundetes Rechteck 33">
              <a:extLst>
                <a:ext uri="{FF2B5EF4-FFF2-40B4-BE49-F238E27FC236}">
                  <a16:creationId xmlns:a16="http://schemas.microsoft.com/office/drawing/2014/main" id="{84A8E8F4-B982-5CD0-C4B0-24FD32D2501F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45" name="Textplatzhalter 15">
            <a:extLst>
              <a:ext uri="{FF2B5EF4-FFF2-40B4-BE49-F238E27FC236}">
                <a16:creationId xmlns:a16="http://schemas.microsoft.com/office/drawing/2014/main" id="{F5583698-E9A3-945B-EFC8-DBD1F09307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17572" y="436555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7" name="Bildplatzhalter 4">
            <a:extLst>
              <a:ext uri="{FF2B5EF4-FFF2-40B4-BE49-F238E27FC236}">
                <a16:creationId xmlns:a16="http://schemas.microsoft.com/office/drawing/2014/main" id="{740B13EC-D220-3CDE-4DD2-560100C8FA5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971249" y="436378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48" name="Bildplatzhalter 4">
            <a:extLst>
              <a:ext uri="{FF2B5EF4-FFF2-40B4-BE49-F238E27FC236}">
                <a16:creationId xmlns:a16="http://schemas.microsoft.com/office/drawing/2014/main" id="{E65AC641-B826-FBB2-E803-175593693BC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545432" y="436524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49" name="Bildplatzhalter 4">
            <a:extLst>
              <a:ext uri="{FF2B5EF4-FFF2-40B4-BE49-F238E27FC236}">
                <a16:creationId xmlns:a16="http://schemas.microsoft.com/office/drawing/2014/main" id="{5AD46FC3-A6BA-CF16-1448-FE6784B462B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112545" y="436378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51" name="Textplatzhalter 15">
            <a:extLst>
              <a:ext uri="{FF2B5EF4-FFF2-40B4-BE49-F238E27FC236}">
                <a16:creationId xmlns:a16="http://schemas.microsoft.com/office/drawing/2014/main" id="{526E87EE-A89C-2EBE-5C11-AA0870111D3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647571" y="4364098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4EC643E4-5255-5436-D397-086720674BB4}"/>
              </a:ext>
            </a:extLst>
          </p:cNvPr>
          <p:cNvGrpSpPr>
            <a:grpSpLocks/>
          </p:cNvGrpSpPr>
          <p:nvPr/>
        </p:nvGrpSpPr>
        <p:grpSpPr>
          <a:xfrm>
            <a:off x="1048495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86800573-1BE2-A810-B85B-6CAA42B40480}"/>
                </a:ext>
              </a:extLst>
            </p:cNvPr>
            <p:cNvSpPr/>
            <p:nvPr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55" name="Abgerundetes Rechteck 83">
              <a:extLst>
                <a:ext uri="{FF2B5EF4-FFF2-40B4-BE49-F238E27FC236}">
                  <a16:creationId xmlns:a16="http://schemas.microsoft.com/office/drawing/2014/main" id="{1E2C42D5-ACEA-1A18-B9C9-747E3D324D1C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56" name="Oval 8">
            <a:extLst>
              <a:ext uri="{FF2B5EF4-FFF2-40B4-BE49-F238E27FC236}">
                <a16:creationId xmlns:a16="http://schemas.microsoft.com/office/drawing/2014/main" id="{3B965220-174A-9956-18BD-AF7F91EC8AD0}"/>
              </a:ext>
            </a:extLst>
          </p:cNvPr>
          <p:cNvSpPr>
            <a:spLocks noChangeAspect="1"/>
          </p:cNvSpPr>
          <p:nvPr/>
        </p:nvSpPr>
        <p:spPr>
          <a:xfrm>
            <a:off x="513469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7" name="Bildplatzhalter 4">
            <a:extLst>
              <a:ext uri="{FF2B5EF4-FFF2-40B4-BE49-F238E27FC236}">
                <a16:creationId xmlns:a16="http://schemas.microsoft.com/office/drawing/2014/main" id="{3C87F533-C10C-6193-4E13-38B36A49B0E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13469" y="436378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59" name="Textplatzhalter 15">
            <a:extLst>
              <a:ext uri="{FF2B5EF4-FFF2-40B4-BE49-F238E27FC236}">
                <a16:creationId xmlns:a16="http://schemas.microsoft.com/office/drawing/2014/main" id="{EB3C036E-3F6F-AE15-0EAA-CD6D485017F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48495" y="4364098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8B21F6FF-F777-6DA5-9779-7E598C0B29BD}"/>
              </a:ext>
            </a:extLst>
          </p:cNvPr>
          <p:cNvGrpSpPr>
            <a:grpSpLocks/>
          </p:cNvGrpSpPr>
          <p:nvPr userDrawn="1"/>
        </p:nvGrpSpPr>
        <p:grpSpPr>
          <a:xfrm>
            <a:off x="8647571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B354EDA7-0873-A756-208C-278A1943D732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2" name="Abgerundetes Rechteck 83">
              <a:extLst>
                <a:ext uri="{FF2B5EF4-FFF2-40B4-BE49-F238E27FC236}">
                  <a16:creationId xmlns:a16="http://schemas.microsoft.com/office/drawing/2014/main" id="{2319B732-FEE6-A1D3-E92D-AE0570552E6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9" name="Oval 2">
            <a:extLst>
              <a:ext uri="{FF2B5EF4-FFF2-40B4-BE49-F238E27FC236}">
                <a16:creationId xmlns:a16="http://schemas.microsoft.com/office/drawing/2014/main" id="{46E3E145-A53C-1EFF-A4F2-EA6077C346A7}"/>
              </a:ext>
            </a:extLst>
          </p:cNvPr>
          <p:cNvSpPr>
            <a:spLocks noChangeAspect="1"/>
          </p:cNvSpPr>
          <p:nvPr userDrawn="1"/>
        </p:nvSpPr>
        <p:spPr>
          <a:xfrm>
            <a:off x="2971249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7">
            <a:extLst>
              <a:ext uri="{FF2B5EF4-FFF2-40B4-BE49-F238E27FC236}">
                <a16:creationId xmlns:a16="http://schemas.microsoft.com/office/drawing/2014/main" id="{56BAD67E-9CC5-398E-69D0-44D6F4030D3F}"/>
              </a:ext>
            </a:extLst>
          </p:cNvPr>
          <p:cNvSpPr>
            <a:spLocks noChangeAspect="1"/>
          </p:cNvSpPr>
          <p:nvPr userDrawn="1"/>
        </p:nvSpPr>
        <p:spPr>
          <a:xfrm>
            <a:off x="5545432" y="265375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0" name="Oval 8">
            <a:extLst>
              <a:ext uri="{FF2B5EF4-FFF2-40B4-BE49-F238E27FC236}">
                <a16:creationId xmlns:a16="http://schemas.microsoft.com/office/drawing/2014/main" id="{6B440555-D220-6039-3260-CAA894D163C5}"/>
              </a:ext>
            </a:extLst>
          </p:cNvPr>
          <p:cNvSpPr>
            <a:spLocks noChangeAspect="1"/>
          </p:cNvSpPr>
          <p:nvPr userDrawn="1"/>
        </p:nvSpPr>
        <p:spPr>
          <a:xfrm>
            <a:off x="8112545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52F8794D-0676-CBF0-F8C9-772A7324A5BB}"/>
              </a:ext>
            </a:extLst>
          </p:cNvPr>
          <p:cNvGrpSpPr>
            <a:grpSpLocks/>
          </p:cNvGrpSpPr>
          <p:nvPr userDrawn="1"/>
        </p:nvGrpSpPr>
        <p:grpSpPr>
          <a:xfrm>
            <a:off x="3543111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7C5AF4BB-BB8C-58F5-046F-5331E63A2F64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0" name="Abgerundetes Rechteck 16">
              <a:extLst>
                <a:ext uri="{FF2B5EF4-FFF2-40B4-BE49-F238E27FC236}">
                  <a16:creationId xmlns:a16="http://schemas.microsoft.com/office/drawing/2014/main" id="{2B2F83B0-60BA-0BF0-8349-D485DB8BC54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613E40C6-1010-FFFF-457F-3009B7C75B22}"/>
              </a:ext>
            </a:extLst>
          </p:cNvPr>
          <p:cNvGrpSpPr>
            <a:grpSpLocks/>
          </p:cNvGrpSpPr>
          <p:nvPr userDrawn="1"/>
        </p:nvGrpSpPr>
        <p:grpSpPr>
          <a:xfrm>
            <a:off x="6116890" y="2653760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62" name="Rechteck 61">
              <a:extLst>
                <a:ext uri="{FF2B5EF4-FFF2-40B4-BE49-F238E27FC236}">
                  <a16:creationId xmlns:a16="http://schemas.microsoft.com/office/drawing/2014/main" id="{226F0569-E866-9F56-47A0-AC27EA7600E8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3" name="Abgerundetes Rechteck 33">
              <a:extLst>
                <a:ext uri="{FF2B5EF4-FFF2-40B4-BE49-F238E27FC236}">
                  <a16:creationId xmlns:a16="http://schemas.microsoft.com/office/drawing/2014/main" id="{DA2DD5B1-2A9F-ACED-CE47-7A2F1C408D3E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64" name="Gruppieren 63">
            <a:extLst>
              <a:ext uri="{FF2B5EF4-FFF2-40B4-BE49-F238E27FC236}">
                <a16:creationId xmlns:a16="http://schemas.microsoft.com/office/drawing/2014/main" id="{6452366E-A3A5-6CF3-2455-71FC688D0F11}"/>
              </a:ext>
            </a:extLst>
          </p:cNvPr>
          <p:cNvGrpSpPr>
            <a:grpSpLocks/>
          </p:cNvGrpSpPr>
          <p:nvPr userDrawn="1"/>
        </p:nvGrpSpPr>
        <p:grpSpPr>
          <a:xfrm>
            <a:off x="1048495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65" name="Rechteck 64">
              <a:extLst>
                <a:ext uri="{FF2B5EF4-FFF2-40B4-BE49-F238E27FC236}">
                  <a16:creationId xmlns:a16="http://schemas.microsoft.com/office/drawing/2014/main" id="{D6F6E725-86FD-61BB-4DC3-D374D2D33D27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6" name="Abgerundetes Rechteck 83">
              <a:extLst>
                <a:ext uri="{FF2B5EF4-FFF2-40B4-BE49-F238E27FC236}">
                  <a16:creationId xmlns:a16="http://schemas.microsoft.com/office/drawing/2014/main" id="{9F3B01EE-3C80-0826-BDFA-382559207C98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7" name="Oval 8">
            <a:extLst>
              <a:ext uri="{FF2B5EF4-FFF2-40B4-BE49-F238E27FC236}">
                <a16:creationId xmlns:a16="http://schemas.microsoft.com/office/drawing/2014/main" id="{D0F9BA9F-9666-6F47-430C-FFCE835EDADC}"/>
              </a:ext>
            </a:extLst>
          </p:cNvPr>
          <p:cNvSpPr>
            <a:spLocks noChangeAspect="1"/>
          </p:cNvSpPr>
          <p:nvPr userDrawn="1"/>
        </p:nvSpPr>
        <p:spPr>
          <a:xfrm>
            <a:off x="513469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5E4D2141-CAD1-D026-17A2-88C3A38BE212}"/>
              </a:ext>
            </a:extLst>
          </p:cNvPr>
          <p:cNvGrpSpPr>
            <a:grpSpLocks/>
          </p:cNvGrpSpPr>
          <p:nvPr userDrawn="1"/>
        </p:nvGrpSpPr>
        <p:grpSpPr>
          <a:xfrm>
            <a:off x="8647571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69" name="Rechteck 68">
              <a:extLst>
                <a:ext uri="{FF2B5EF4-FFF2-40B4-BE49-F238E27FC236}">
                  <a16:creationId xmlns:a16="http://schemas.microsoft.com/office/drawing/2014/main" id="{CEB88338-AD21-53DC-4156-66068EBEB2B3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70" name="Abgerundetes Rechteck 83">
              <a:extLst>
                <a:ext uri="{FF2B5EF4-FFF2-40B4-BE49-F238E27FC236}">
                  <a16:creationId xmlns:a16="http://schemas.microsoft.com/office/drawing/2014/main" id="{2CE0652B-2B81-C9E2-E2E8-D0E928324CB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71" name="Oval 2">
            <a:extLst>
              <a:ext uri="{FF2B5EF4-FFF2-40B4-BE49-F238E27FC236}">
                <a16:creationId xmlns:a16="http://schemas.microsoft.com/office/drawing/2014/main" id="{78DB3F13-0B8E-E781-6953-5EAC10FB8AC4}"/>
              </a:ext>
            </a:extLst>
          </p:cNvPr>
          <p:cNvSpPr>
            <a:spLocks noChangeAspect="1"/>
          </p:cNvSpPr>
          <p:nvPr userDrawn="1"/>
        </p:nvSpPr>
        <p:spPr>
          <a:xfrm>
            <a:off x="2971249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72" name="Oval 7">
            <a:extLst>
              <a:ext uri="{FF2B5EF4-FFF2-40B4-BE49-F238E27FC236}">
                <a16:creationId xmlns:a16="http://schemas.microsoft.com/office/drawing/2014/main" id="{FA5B9831-52EF-A743-3C5B-3B620D8D99F4}"/>
              </a:ext>
            </a:extLst>
          </p:cNvPr>
          <p:cNvSpPr>
            <a:spLocks noChangeAspect="1"/>
          </p:cNvSpPr>
          <p:nvPr userDrawn="1"/>
        </p:nvSpPr>
        <p:spPr>
          <a:xfrm>
            <a:off x="5545432" y="436555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73" name="Oval 8">
            <a:extLst>
              <a:ext uri="{FF2B5EF4-FFF2-40B4-BE49-F238E27FC236}">
                <a16:creationId xmlns:a16="http://schemas.microsoft.com/office/drawing/2014/main" id="{01894E39-A27A-3AD7-08A3-A6D40EC72416}"/>
              </a:ext>
            </a:extLst>
          </p:cNvPr>
          <p:cNvSpPr>
            <a:spLocks noChangeAspect="1"/>
          </p:cNvSpPr>
          <p:nvPr userDrawn="1"/>
        </p:nvSpPr>
        <p:spPr>
          <a:xfrm>
            <a:off x="8112545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80BE58F6-B29F-1D99-64DF-63EDA82C2FCC}"/>
              </a:ext>
            </a:extLst>
          </p:cNvPr>
          <p:cNvGrpSpPr>
            <a:grpSpLocks/>
          </p:cNvGrpSpPr>
          <p:nvPr userDrawn="1"/>
        </p:nvGrpSpPr>
        <p:grpSpPr>
          <a:xfrm>
            <a:off x="3543111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75" name="Rechteck 74">
              <a:extLst>
                <a:ext uri="{FF2B5EF4-FFF2-40B4-BE49-F238E27FC236}">
                  <a16:creationId xmlns:a16="http://schemas.microsoft.com/office/drawing/2014/main" id="{DC1CF57A-8301-B2BC-2143-CD3AE2C69A9B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76" name="Abgerundetes Rechteck 16">
              <a:extLst>
                <a:ext uri="{FF2B5EF4-FFF2-40B4-BE49-F238E27FC236}">
                  <a16:creationId xmlns:a16="http://schemas.microsoft.com/office/drawing/2014/main" id="{907505CF-CF9D-883A-BD5B-331E74B56D02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77" name="Gruppieren 76">
            <a:extLst>
              <a:ext uri="{FF2B5EF4-FFF2-40B4-BE49-F238E27FC236}">
                <a16:creationId xmlns:a16="http://schemas.microsoft.com/office/drawing/2014/main" id="{F5499F16-BF04-F3F4-21C5-0E9CE2C61116}"/>
              </a:ext>
            </a:extLst>
          </p:cNvPr>
          <p:cNvGrpSpPr>
            <a:grpSpLocks/>
          </p:cNvGrpSpPr>
          <p:nvPr userDrawn="1"/>
        </p:nvGrpSpPr>
        <p:grpSpPr>
          <a:xfrm>
            <a:off x="6116890" y="436555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95FE47B8-3C04-5C24-EE63-73336E1FCB5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79" name="Abgerundetes Rechteck 33">
              <a:extLst>
                <a:ext uri="{FF2B5EF4-FFF2-40B4-BE49-F238E27FC236}">
                  <a16:creationId xmlns:a16="http://schemas.microsoft.com/office/drawing/2014/main" id="{3C61CC4D-2AA2-ABBF-6828-9ABB63D5C498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80" name="Gruppieren 79">
            <a:extLst>
              <a:ext uri="{FF2B5EF4-FFF2-40B4-BE49-F238E27FC236}">
                <a16:creationId xmlns:a16="http://schemas.microsoft.com/office/drawing/2014/main" id="{3FC6BDA2-0000-3763-8B18-33FD5CAFAD23}"/>
              </a:ext>
            </a:extLst>
          </p:cNvPr>
          <p:cNvGrpSpPr>
            <a:grpSpLocks/>
          </p:cNvGrpSpPr>
          <p:nvPr userDrawn="1"/>
        </p:nvGrpSpPr>
        <p:grpSpPr>
          <a:xfrm>
            <a:off x="1048495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1" name="Rechteck 80">
              <a:extLst>
                <a:ext uri="{FF2B5EF4-FFF2-40B4-BE49-F238E27FC236}">
                  <a16:creationId xmlns:a16="http://schemas.microsoft.com/office/drawing/2014/main" id="{88330CD8-AE94-49BB-FF34-E40FC3CA1667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2" name="Abgerundetes Rechteck 83">
              <a:extLst>
                <a:ext uri="{FF2B5EF4-FFF2-40B4-BE49-F238E27FC236}">
                  <a16:creationId xmlns:a16="http://schemas.microsoft.com/office/drawing/2014/main" id="{EB44C663-6349-D0E6-35E8-CB4A48253C8D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83" name="Oval 8">
            <a:extLst>
              <a:ext uri="{FF2B5EF4-FFF2-40B4-BE49-F238E27FC236}">
                <a16:creationId xmlns:a16="http://schemas.microsoft.com/office/drawing/2014/main" id="{9C32855A-7A8C-B886-FF18-96D91331E7DA}"/>
              </a:ext>
            </a:extLst>
          </p:cNvPr>
          <p:cNvSpPr>
            <a:spLocks noChangeAspect="1"/>
          </p:cNvSpPr>
          <p:nvPr userDrawn="1"/>
        </p:nvSpPr>
        <p:spPr>
          <a:xfrm>
            <a:off x="513469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21914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folie 9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47DFB36-2650-A2D4-43F0-B33FE20698C7}"/>
              </a:ext>
            </a:extLst>
          </p:cNvPr>
          <p:cNvSpPr>
            <a:spLocks noChangeAspect="1"/>
          </p:cNvSpPr>
          <p:nvPr/>
        </p:nvSpPr>
        <p:spPr>
          <a:xfrm>
            <a:off x="515938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896CD77-F3EE-8E4B-C3DD-D712EE9BBB64}"/>
              </a:ext>
            </a:extLst>
          </p:cNvPr>
          <p:cNvSpPr>
            <a:spLocks noChangeAspect="1"/>
          </p:cNvSpPr>
          <p:nvPr/>
        </p:nvSpPr>
        <p:spPr>
          <a:xfrm>
            <a:off x="3960163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AD-33C7-AAFC-6BC8-61F89AE69047}"/>
              </a:ext>
            </a:extLst>
          </p:cNvPr>
          <p:cNvSpPr>
            <a:spLocks noChangeAspect="1"/>
          </p:cNvSpPr>
          <p:nvPr/>
        </p:nvSpPr>
        <p:spPr>
          <a:xfrm>
            <a:off x="7404388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E6B77F8-A173-F62F-F579-460CEEE6BD4A}"/>
              </a:ext>
            </a:extLst>
          </p:cNvPr>
          <p:cNvSpPr>
            <a:spLocks noChangeAspect="1"/>
          </p:cNvSpPr>
          <p:nvPr/>
        </p:nvSpPr>
        <p:spPr>
          <a:xfrm>
            <a:off x="3960163" y="170956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F7CB46-1276-45DC-ECC8-F33C059D77C9}"/>
              </a:ext>
            </a:extLst>
          </p:cNvPr>
          <p:cNvSpPr>
            <a:spLocks noChangeAspect="1"/>
          </p:cNvSpPr>
          <p:nvPr/>
        </p:nvSpPr>
        <p:spPr>
          <a:xfrm>
            <a:off x="7404388" y="170956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63B4D02E-73F3-3FE8-21B1-9414DAB0E944}"/>
              </a:ext>
            </a:extLst>
          </p:cNvPr>
          <p:cNvGrpSpPr>
            <a:grpSpLocks/>
          </p:cNvGrpSpPr>
          <p:nvPr/>
        </p:nvGrpSpPr>
        <p:grpSpPr>
          <a:xfrm>
            <a:off x="4531962" y="1709564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5E5BB3DB-65CB-9E19-6B26-5593B8611E51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94" name="Abgerundetes Rechteck 93">
              <a:extLst>
                <a:ext uri="{FF2B5EF4-FFF2-40B4-BE49-F238E27FC236}">
                  <a16:creationId xmlns:a16="http://schemas.microsoft.com/office/drawing/2014/main" id="{D6A86D68-CB56-CB44-A646-FECDB4D292CC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98" name="Textplatzhalter 15">
            <a:extLst>
              <a:ext uri="{FF2B5EF4-FFF2-40B4-BE49-F238E27FC236}">
                <a16:creationId xmlns:a16="http://schemas.microsoft.com/office/drawing/2014/main" id="{5177CEA9-1BD9-807E-CDE9-FA2129AD0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31962" y="1709566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1666EE22-6CAC-8BD5-95DE-97ACCD1B561D}"/>
              </a:ext>
            </a:extLst>
          </p:cNvPr>
          <p:cNvGrpSpPr>
            <a:grpSpLocks/>
          </p:cNvGrpSpPr>
          <p:nvPr/>
        </p:nvGrpSpPr>
        <p:grpSpPr>
          <a:xfrm>
            <a:off x="7976281" y="1709564"/>
            <a:ext cx="2512333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2A3C3DC7-1E58-9654-38EC-6258C2216050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10" name="Abgerundetes Rechteck 109">
              <a:extLst>
                <a:ext uri="{FF2B5EF4-FFF2-40B4-BE49-F238E27FC236}">
                  <a16:creationId xmlns:a16="http://schemas.microsoft.com/office/drawing/2014/main" id="{078B6444-FAAC-3FD7-F938-DAA3A904468E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14" name="Textplatzhalter 15">
            <a:extLst>
              <a:ext uri="{FF2B5EF4-FFF2-40B4-BE49-F238E27FC236}">
                <a16:creationId xmlns:a16="http://schemas.microsoft.com/office/drawing/2014/main" id="{E6FE5A76-523B-9A33-3980-8E89B6455F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76281" y="1709566"/>
            <a:ext cx="2512333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4B6BF23A-69E7-8B62-97C0-AC05AB4F125E}"/>
              </a:ext>
            </a:extLst>
          </p:cNvPr>
          <p:cNvSpPr>
            <a:spLocks noChangeAspect="1"/>
          </p:cNvSpPr>
          <p:nvPr/>
        </p:nvSpPr>
        <p:spPr>
          <a:xfrm>
            <a:off x="515938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CD6B5ACB-3957-E7CA-4CE1-B4EA8B7DA1AE}"/>
              </a:ext>
            </a:extLst>
          </p:cNvPr>
          <p:cNvSpPr>
            <a:spLocks noChangeAspect="1"/>
          </p:cNvSpPr>
          <p:nvPr/>
        </p:nvSpPr>
        <p:spPr>
          <a:xfrm>
            <a:off x="3960163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2A13408-90D2-6E32-B54B-3632BEDC4E4C}"/>
              </a:ext>
            </a:extLst>
          </p:cNvPr>
          <p:cNvSpPr>
            <a:spLocks noChangeAspect="1"/>
          </p:cNvSpPr>
          <p:nvPr/>
        </p:nvSpPr>
        <p:spPr>
          <a:xfrm>
            <a:off x="7404388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7023D44-B8A8-EA66-8B71-FE92B50A4B4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960163" y="1709563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7853C48C-ABDB-6BBE-9663-C900B63FE88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04388" y="1709563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2A8A312-E1C8-8E24-9084-3E129A5D9DEC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15938" y="3248981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2A160C03-D1BC-5889-BEBC-9A083CAF1D8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960163" y="3248981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C6FA4DE6-435F-4144-BE1E-71501ECC6C1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7404388" y="3248981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CAB4B9A8-CDC9-BA58-C01E-1760A18E694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15938" y="482176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1F323202-C232-61D1-C50B-B96DE1A7C55C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960163" y="482176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523A8EB0-E9DB-7A19-A60C-4B96A18989AA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04388" y="482176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3E528B14-3FEA-2434-01AA-9D4C4BAFB2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F392AE3A-2D17-E111-7647-4971C7CC8D9B}"/>
              </a:ext>
            </a:extLst>
          </p:cNvPr>
          <p:cNvGrpSpPr>
            <a:grpSpLocks/>
          </p:cNvGrpSpPr>
          <p:nvPr/>
        </p:nvGrpSpPr>
        <p:grpSpPr>
          <a:xfrm>
            <a:off x="4531962" y="3250648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A9C9B73F-B6F5-8AED-5FAC-CDC5903982F3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8" name="Abgerundetes Rechteck 93">
              <a:extLst>
                <a:ext uri="{FF2B5EF4-FFF2-40B4-BE49-F238E27FC236}">
                  <a16:creationId xmlns:a16="http://schemas.microsoft.com/office/drawing/2014/main" id="{F2E1B264-539E-0BF6-26DD-D4CE7480EEC6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9" name="Textplatzhalter 15">
            <a:extLst>
              <a:ext uri="{FF2B5EF4-FFF2-40B4-BE49-F238E27FC236}">
                <a16:creationId xmlns:a16="http://schemas.microsoft.com/office/drawing/2014/main" id="{26E6015F-EC67-69A8-68FB-92AB19478A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31410" y="3250648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0F6C813-FE61-EE33-C5C7-76A6F2003C27}"/>
              </a:ext>
            </a:extLst>
          </p:cNvPr>
          <p:cNvGrpSpPr>
            <a:grpSpLocks/>
          </p:cNvGrpSpPr>
          <p:nvPr/>
        </p:nvGrpSpPr>
        <p:grpSpPr>
          <a:xfrm>
            <a:off x="4531410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0547DEE1-4DF3-DB65-2A23-1886F630E56B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2" name="Abgerundetes Rechteck 93">
              <a:extLst>
                <a:ext uri="{FF2B5EF4-FFF2-40B4-BE49-F238E27FC236}">
                  <a16:creationId xmlns:a16="http://schemas.microsoft.com/office/drawing/2014/main" id="{B41EF072-3C9A-0731-5F45-EB24C745D1CB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23" name="Textplatzhalter 15">
            <a:extLst>
              <a:ext uri="{FF2B5EF4-FFF2-40B4-BE49-F238E27FC236}">
                <a16:creationId xmlns:a16="http://schemas.microsoft.com/office/drawing/2014/main" id="{5B4F19D7-6996-D420-D0DA-D55E749EC8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30858" y="4820127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9F07E18E-C62B-9552-603E-202FAA7EB961}"/>
              </a:ext>
            </a:extLst>
          </p:cNvPr>
          <p:cNvGrpSpPr>
            <a:grpSpLocks/>
          </p:cNvGrpSpPr>
          <p:nvPr/>
        </p:nvGrpSpPr>
        <p:grpSpPr>
          <a:xfrm>
            <a:off x="7979774" y="3250648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D3AC8F3A-7B01-485C-F7D2-1DB81055836D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8" name="Abgerundetes Rechteck 93">
              <a:extLst>
                <a:ext uri="{FF2B5EF4-FFF2-40B4-BE49-F238E27FC236}">
                  <a16:creationId xmlns:a16="http://schemas.microsoft.com/office/drawing/2014/main" id="{42A6C43D-F9A8-97F6-2BBA-CB85BB37EDE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F64FC56B-F2A2-4451-92FD-9B0C3310EA03}"/>
              </a:ext>
            </a:extLst>
          </p:cNvPr>
          <p:cNvGrpSpPr>
            <a:grpSpLocks/>
          </p:cNvGrpSpPr>
          <p:nvPr/>
        </p:nvGrpSpPr>
        <p:grpSpPr>
          <a:xfrm>
            <a:off x="7979774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9AA9EEB5-81FB-6383-2EFF-AA6BBA4CC2C5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2" name="Abgerundetes Rechteck 93">
              <a:extLst>
                <a:ext uri="{FF2B5EF4-FFF2-40B4-BE49-F238E27FC236}">
                  <a16:creationId xmlns:a16="http://schemas.microsoft.com/office/drawing/2014/main" id="{9B53B463-E292-2622-BA9A-4A9D310C44CC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8E9E4154-7727-E90B-14F5-1D5C49D5FE72}"/>
              </a:ext>
            </a:extLst>
          </p:cNvPr>
          <p:cNvGrpSpPr>
            <a:grpSpLocks/>
          </p:cNvGrpSpPr>
          <p:nvPr/>
        </p:nvGrpSpPr>
        <p:grpSpPr>
          <a:xfrm>
            <a:off x="1089296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D3B6CF85-4099-5916-C170-9E96533720E5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5" name="Abgerundetes Rechteck 93">
              <a:extLst>
                <a:ext uri="{FF2B5EF4-FFF2-40B4-BE49-F238E27FC236}">
                  <a16:creationId xmlns:a16="http://schemas.microsoft.com/office/drawing/2014/main" id="{99F694A1-87E0-ED36-23DB-9AEA37E606A0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01C3BB9-DB84-1FB4-7730-04CC0378C125}"/>
              </a:ext>
            </a:extLst>
          </p:cNvPr>
          <p:cNvGrpSpPr>
            <a:grpSpLocks/>
          </p:cNvGrpSpPr>
          <p:nvPr/>
        </p:nvGrpSpPr>
        <p:grpSpPr>
          <a:xfrm>
            <a:off x="1089163" y="3242870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CEF334E0-176F-9C64-F404-C98813B35F84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8" name="Abgerundetes Rechteck 93">
              <a:extLst>
                <a:ext uri="{FF2B5EF4-FFF2-40B4-BE49-F238E27FC236}">
                  <a16:creationId xmlns:a16="http://schemas.microsoft.com/office/drawing/2014/main" id="{25450016-15FD-7DD1-01CE-5CA045A04D00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53" name="Textplatzhalter 15">
            <a:extLst>
              <a:ext uri="{FF2B5EF4-FFF2-40B4-BE49-F238E27FC236}">
                <a16:creationId xmlns:a16="http://schemas.microsoft.com/office/drawing/2014/main" id="{454FB850-1585-C7CD-CD3B-1054DBCA7F3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73657" y="3250555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4" name="Textplatzhalter 15">
            <a:extLst>
              <a:ext uri="{FF2B5EF4-FFF2-40B4-BE49-F238E27FC236}">
                <a16:creationId xmlns:a16="http://schemas.microsoft.com/office/drawing/2014/main" id="{C050EF19-782F-341B-E0A5-ED3E0DD6171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972420" y="4820127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5" name="Textplatzhalter 15">
            <a:extLst>
              <a:ext uri="{FF2B5EF4-FFF2-40B4-BE49-F238E27FC236}">
                <a16:creationId xmlns:a16="http://schemas.microsoft.com/office/drawing/2014/main" id="{FE2165AD-BEA5-101C-1357-72BEF75A1B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90267" y="3242869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6" name="Textplatzhalter 15">
            <a:extLst>
              <a:ext uri="{FF2B5EF4-FFF2-40B4-BE49-F238E27FC236}">
                <a16:creationId xmlns:a16="http://schemas.microsoft.com/office/drawing/2014/main" id="{655E5EE7-7EC9-0BA3-4E48-26E95AD9867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96650" y="4820035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" name="Oval 43">
            <a:extLst>
              <a:ext uri="{FF2B5EF4-FFF2-40B4-BE49-F238E27FC236}">
                <a16:creationId xmlns:a16="http://schemas.microsoft.com/office/drawing/2014/main" id="{C3986957-A351-1F62-55B5-5876A9E1B652}"/>
              </a:ext>
            </a:extLst>
          </p:cNvPr>
          <p:cNvSpPr>
            <a:spLocks noChangeAspect="1"/>
          </p:cNvSpPr>
          <p:nvPr/>
        </p:nvSpPr>
        <p:spPr>
          <a:xfrm>
            <a:off x="515844" y="170313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6A8C834D-5E1C-0CD7-AE87-8498CB95F5A3}"/>
              </a:ext>
            </a:extLst>
          </p:cNvPr>
          <p:cNvGrpSpPr>
            <a:grpSpLocks/>
          </p:cNvGrpSpPr>
          <p:nvPr/>
        </p:nvGrpSpPr>
        <p:grpSpPr>
          <a:xfrm>
            <a:off x="1087643" y="170313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4FD6F6E2-81E5-832E-AF0A-D64A752536F5}"/>
                </a:ext>
              </a:extLst>
            </p:cNvPr>
            <p:cNvSpPr/>
            <p:nvPr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9" name="Abgerundetes Rechteck 93">
              <a:extLst>
                <a:ext uri="{FF2B5EF4-FFF2-40B4-BE49-F238E27FC236}">
                  <a16:creationId xmlns:a16="http://schemas.microsoft.com/office/drawing/2014/main" id="{9B9487DA-2866-8AE0-26B3-DB704F105193}"/>
                </a:ext>
              </a:extLst>
            </p:cNvPr>
            <p:cNvSpPr/>
            <p:nvPr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9" name="Textplatzhalter 15">
            <a:extLst>
              <a:ext uri="{FF2B5EF4-FFF2-40B4-BE49-F238E27FC236}">
                <a16:creationId xmlns:a16="http://schemas.microsoft.com/office/drawing/2014/main" id="{60BBED2A-9ED1-D011-99A8-15DAE2165F6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87643" y="1703139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B03FC0D2-6ECD-EE43-8D81-97C466DE79B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5844" y="170313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4" name="Oval 2">
            <a:extLst>
              <a:ext uri="{FF2B5EF4-FFF2-40B4-BE49-F238E27FC236}">
                <a16:creationId xmlns:a16="http://schemas.microsoft.com/office/drawing/2014/main" id="{B64BF12A-4F9C-8B65-1E26-D19369D1D107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1" name="Oval 8">
            <a:extLst>
              <a:ext uri="{FF2B5EF4-FFF2-40B4-BE49-F238E27FC236}">
                <a16:creationId xmlns:a16="http://schemas.microsoft.com/office/drawing/2014/main" id="{19B7FECE-4E5A-6E4B-8D96-D0395B06BFBD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2" name="Oval 9">
            <a:extLst>
              <a:ext uri="{FF2B5EF4-FFF2-40B4-BE49-F238E27FC236}">
                <a16:creationId xmlns:a16="http://schemas.microsoft.com/office/drawing/2014/main" id="{27E3A3FD-9784-C421-3E6E-17542341BC37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3" name="Oval 43">
            <a:extLst>
              <a:ext uri="{FF2B5EF4-FFF2-40B4-BE49-F238E27FC236}">
                <a16:creationId xmlns:a16="http://schemas.microsoft.com/office/drawing/2014/main" id="{EA1D1F0A-55FA-BC13-2C76-57A38F48239B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170956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44">
            <a:extLst>
              <a:ext uri="{FF2B5EF4-FFF2-40B4-BE49-F238E27FC236}">
                <a16:creationId xmlns:a16="http://schemas.microsoft.com/office/drawing/2014/main" id="{D122E719-F70F-3C63-80A5-96CA49E8B168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170956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47" name="Gruppieren 46">
            <a:extLst>
              <a:ext uri="{FF2B5EF4-FFF2-40B4-BE49-F238E27FC236}">
                <a16:creationId xmlns:a16="http://schemas.microsoft.com/office/drawing/2014/main" id="{5555EE74-E886-5217-0885-D44C8388B80D}"/>
              </a:ext>
            </a:extLst>
          </p:cNvPr>
          <p:cNvGrpSpPr>
            <a:grpSpLocks/>
          </p:cNvGrpSpPr>
          <p:nvPr userDrawn="1"/>
        </p:nvGrpSpPr>
        <p:grpSpPr>
          <a:xfrm>
            <a:off x="4531962" y="1709564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48" name="Rechteck 47">
              <a:extLst>
                <a:ext uri="{FF2B5EF4-FFF2-40B4-BE49-F238E27FC236}">
                  <a16:creationId xmlns:a16="http://schemas.microsoft.com/office/drawing/2014/main" id="{9CF49404-EA68-A54D-5D73-1F5986F6D493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9" name="Abgerundetes Rechteck 93">
              <a:extLst>
                <a:ext uri="{FF2B5EF4-FFF2-40B4-BE49-F238E27FC236}">
                  <a16:creationId xmlns:a16="http://schemas.microsoft.com/office/drawing/2014/main" id="{26B8E1C3-8A41-0469-AF47-846C6B6E853E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26967012-9276-9C4C-4CA3-3124A9E07B55}"/>
              </a:ext>
            </a:extLst>
          </p:cNvPr>
          <p:cNvGrpSpPr>
            <a:grpSpLocks/>
          </p:cNvGrpSpPr>
          <p:nvPr userDrawn="1"/>
        </p:nvGrpSpPr>
        <p:grpSpPr>
          <a:xfrm>
            <a:off x="7976281" y="1709564"/>
            <a:ext cx="2512333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51" name="Rechteck 50">
              <a:extLst>
                <a:ext uri="{FF2B5EF4-FFF2-40B4-BE49-F238E27FC236}">
                  <a16:creationId xmlns:a16="http://schemas.microsoft.com/office/drawing/2014/main" id="{303738F8-3B34-F7C3-C365-D7C7BDE3033E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52" name="Abgerundetes Rechteck 109">
              <a:extLst>
                <a:ext uri="{FF2B5EF4-FFF2-40B4-BE49-F238E27FC236}">
                  <a16:creationId xmlns:a16="http://schemas.microsoft.com/office/drawing/2014/main" id="{0F337645-5EEC-B9B8-2383-9FCD1B924192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57" name="Oval 132">
            <a:extLst>
              <a:ext uri="{FF2B5EF4-FFF2-40B4-BE49-F238E27FC236}">
                <a16:creationId xmlns:a16="http://schemas.microsoft.com/office/drawing/2014/main" id="{D5BD6D4F-DEC1-A20C-964E-37F221B76D91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8" name="Oval 133">
            <a:extLst>
              <a:ext uri="{FF2B5EF4-FFF2-40B4-BE49-F238E27FC236}">
                <a16:creationId xmlns:a16="http://schemas.microsoft.com/office/drawing/2014/main" id="{2A889EB7-C216-C9CA-F21E-733D4CBCA632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9" name="Oval 134">
            <a:extLst>
              <a:ext uri="{FF2B5EF4-FFF2-40B4-BE49-F238E27FC236}">
                <a16:creationId xmlns:a16="http://schemas.microsoft.com/office/drawing/2014/main" id="{E2FD32D9-1CA9-0E4C-3D87-8D8CB3DFD598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60" name="Gruppieren 59">
            <a:extLst>
              <a:ext uri="{FF2B5EF4-FFF2-40B4-BE49-F238E27FC236}">
                <a16:creationId xmlns:a16="http://schemas.microsoft.com/office/drawing/2014/main" id="{D1BEF242-CD8C-76F4-94F8-C2673BA8CD00}"/>
              </a:ext>
            </a:extLst>
          </p:cNvPr>
          <p:cNvGrpSpPr>
            <a:grpSpLocks/>
          </p:cNvGrpSpPr>
          <p:nvPr userDrawn="1"/>
        </p:nvGrpSpPr>
        <p:grpSpPr>
          <a:xfrm>
            <a:off x="4531962" y="3250648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61" name="Rechteck 60">
              <a:extLst>
                <a:ext uri="{FF2B5EF4-FFF2-40B4-BE49-F238E27FC236}">
                  <a16:creationId xmlns:a16="http://schemas.microsoft.com/office/drawing/2014/main" id="{0BB3F39D-6C4F-D45D-1B23-CF369DDC7464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2" name="Abgerundetes Rechteck 93">
              <a:extLst>
                <a:ext uri="{FF2B5EF4-FFF2-40B4-BE49-F238E27FC236}">
                  <a16:creationId xmlns:a16="http://schemas.microsoft.com/office/drawing/2014/main" id="{D108D438-7754-E871-3686-DBD8B0C74A81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63" name="Gruppieren 62">
            <a:extLst>
              <a:ext uri="{FF2B5EF4-FFF2-40B4-BE49-F238E27FC236}">
                <a16:creationId xmlns:a16="http://schemas.microsoft.com/office/drawing/2014/main" id="{5FCBE60D-ADBF-AB69-0286-0E5389D17F0C}"/>
              </a:ext>
            </a:extLst>
          </p:cNvPr>
          <p:cNvGrpSpPr>
            <a:grpSpLocks/>
          </p:cNvGrpSpPr>
          <p:nvPr userDrawn="1"/>
        </p:nvGrpSpPr>
        <p:grpSpPr>
          <a:xfrm>
            <a:off x="4531410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64" name="Rechteck 63">
              <a:extLst>
                <a:ext uri="{FF2B5EF4-FFF2-40B4-BE49-F238E27FC236}">
                  <a16:creationId xmlns:a16="http://schemas.microsoft.com/office/drawing/2014/main" id="{62B55F13-33DB-AB9F-210F-A2DCEDD2EF53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5" name="Abgerundetes Rechteck 93">
              <a:extLst>
                <a:ext uri="{FF2B5EF4-FFF2-40B4-BE49-F238E27FC236}">
                  <a16:creationId xmlns:a16="http://schemas.microsoft.com/office/drawing/2014/main" id="{8E8637F1-F789-E538-7D7F-7E143C3C7F05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3F581842-4136-B739-F286-027F7A7AD725}"/>
              </a:ext>
            </a:extLst>
          </p:cNvPr>
          <p:cNvGrpSpPr>
            <a:grpSpLocks/>
          </p:cNvGrpSpPr>
          <p:nvPr userDrawn="1"/>
        </p:nvGrpSpPr>
        <p:grpSpPr>
          <a:xfrm>
            <a:off x="7979774" y="3250648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67" name="Rechteck 66">
              <a:extLst>
                <a:ext uri="{FF2B5EF4-FFF2-40B4-BE49-F238E27FC236}">
                  <a16:creationId xmlns:a16="http://schemas.microsoft.com/office/drawing/2014/main" id="{6AA7CC7E-4A49-3FC6-5AB9-30F3CCF1D83C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8" name="Abgerundetes Rechteck 93">
              <a:extLst>
                <a:ext uri="{FF2B5EF4-FFF2-40B4-BE49-F238E27FC236}">
                  <a16:creationId xmlns:a16="http://schemas.microsoft.com/office/drawing/2014/main" id="{EB4CF3F2-5C1E-8E7A-CBF0-74256FD2239D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69" name="Gruppieren 68">
            <a:extLst>
              <a:ext uri="{FF2B5EF4-FFF2-40B4-BE49-F238E27FC236}">
                <a16:creationId xmlns:a16="http://schemas.microsoft.com/office/drawing/2014/main" id="{210DFB77-13B4-6396-A10C-EF8E6366EF82}"/>
              </a:ext>
            </a:extLst>
          </p:cNvPr>
          <p:cNvGrpSpPr>
            <a:grpSpLocks/>
          </p:cNvGrpSpPr>
          <p:nvPr userDrawn="1"/>
        </p:nvGrpSpPr>
        <p:grpSpPr>
          <a:xfrm>
            <a:off x="7979774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70" name="Rechteck 69">
              <a:extLst>
                <a:ext uri="{FF2B5EF4-FFF2-40B4-BE49-F238E27FC236}">
                  <a16:creationId xmlns:a16="http://schemas.microsoft.com/office/drawing/2014/main" id="{84F8692C-950D-D744-A384-0CF7C4BB464C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71" name="Abgerundetes Rechteck 93">
              <a:extLst>
                <a:ext uri="{FF2B5EF4-FFF2-40B4-BE49-F238E27FC236}">
                  <a16:creationId xmlns:a16="http://schemas.microsoft.com/office/drawing/2014/main" id="{65E3AC83-13B8-0E93-66E1-DF6E582A5405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72" name="Gruppieren 71">
            <a:extLst>
              <a:ext uri="{FF2B5EF4-FFF2-40B4-BE49-F238E27FC236}">
                <a16:creationId xmlns:a16="http://schemas.microsoft.com/office/drawing/2014/main" id="{88460C3C-E653-6CF1-EEB5-AF3DA9410448}"/>
              </a:ext>
            </a:extLst>
          </p:cNvPr>
          <p:cNvGrpSpPr>
            <a:grpSpLocks/>
          </p:cNvGrpSpPr>
          <p:nvPr userDrawn="1"/>
        </p:nvGrpSpPr>
        <p:grpSpPr>
          <a:xfrm>
            <a:off x="1089296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E66DFDA9-3362-719A-3A1F-272E2249D5EC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74" name="Abgerundetes Rechteck 93">
              <a:extLst>
                <a:ext uri="{FF2B5EF4-FFF2-40B4-BE49-F238E27FC236}">
                  <a16:creationId xmlns:a16="http://schemas.microsoft.com/office/drawing/2014/main" id="{1FA98059-E388-177F-BB28-E86D33C8B3B1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75" name="Gruppieren 74">
            <a:extLst>
              <a:ext uri="{FF2B5EF4-FFF2-40B4-BE49-F238E27FC236}">
                <a16:creationId xmlns:a16="http://schemas.microsoft.com/office/drawing/2014/main" id="{8DCDF712-513A-68A6-D8DE-EC87F7523B12}"/>
              </a:ext>
            </a:extLst>
          </p:cNvPr>
          <p:cNvGrpSpPr>
            <a:grpSpLocks/>
          </p:cNvGrpSpPr>
          <p:nvPr userDrawn="1"/>
        </p:nvGrpSpPr>
        <p:grpSpPr>
          <a:xfrm>
            <a:off x="1089163" y="3242870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E76393E6-C774-6497-0785-9A4D3CF57549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77" name="Abgerundetes Rechteck 93">
              <a:extLst>
                <a:ext uri="{FF2B5EF4-FFF2-40B4-BE49-F238E27FC236}">
                  <a16:creationId xmlns:a16="http://schemas.microsoft.com/office/drawing/2014/main" id="{518D6DAC-A511-9059-3485-7FA77758DFE8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78" name="Oval 43">
            <a:extLst>
              <a:ext uri="{FF2B5EF4-FFF2-40B4-BE49-F238E27FC236}">
                <a16:creationId xmlns:a16="http://schemas.microsoft.com/office/drawing/2014/main" id="{39ACBEB9-499E-8CA2-2A8C-47F3733AB446}"/>
              </a:ext>
            </a:extLst>
          </p:cNvPr>
          <p:cNvSpPr>
            <a:spLocks noChangeAspect="1"/>
          </p:cNvSpPr>
          <p:nvPr userDrawn="1"/>
        </p:nvSpPr>
        <p:spPr>
          <a:xfrm>
            <a:off x="515844" y="170313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79" name="Gruppieren 78">
            <a:extLst>
              <a:ext uri="{FF2B5EF4-FFF2-40B4-BE49-F238E27FC236}">
                <a16:creationId xmlns:a16="http://schemas.microsoft.com/office/drawing/2014/main" id="{8B36BB9B-2BA4-72B2-C00D-C55B3D4D524D}"/>
              </a:ext>
            </a:extLst>
          </p:cNvPr>
          <p:cNvGrpSpPr>
            <a:grpSpLocks/>
          </p:cNvGrpSpPr>
          <p:nvPr userDrawn="1"/>
        </p:nvGrpSpPr>
        <p:grpSpPr>
          <a:xfrm>
            <a:off x="1087643" y="170313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803AB2AE-FE7D-FE54-C382-A8FDB4C9D2EA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1" name="Abgerundetes Rechteck 93">
              <a:extLst>
                <a:ext uri="{FF2B5EF4-FFF2-40B4-BE49-F238E27FC236}">
                  <a16:creationId xmlns:a16="http://schemas.microsoft.com/office/drawing/2014/main" id="{E14E397A-1C10-23B9-5FD9-8F48F05FCC2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6426269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Grafik H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E75C8F1-8DF7-E8AB-6034-D230522BA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4BADBF86-C326-DB0E-76B8-F73D5631A2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57560DF-C939-FF8D-98C7-940AF0E731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377C2392-0C07-FBC5-18B2-3492854C9ADA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9010B948-1406-89F3-0185-A324DB47D8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104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Grafik H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E75C8F1-8DF7-E8AB-6034-D230522BA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57560DF-C939-FF8D-98C7-940AF0E731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cxnSp>
        <p:nvCxnSpPr>
          <p:cNvPr id="6" name="Gerade Verbindung 9">
            <a:extLst>
              <a:ext uri="{FF2B5EF4-FFF2-40B4-BE49-F238E27FC236}">
                <a16:creationId xmlns:a16="http://schemas.microsoft.com/office/drawing/2014/main" id="{8EC60A3D-BA90-4E9B-9F47-CE52D24B93C4}"/>
              </a:ext>
            </a:extLst>
          </p:cNvPr>
          <p:cNvCxnSpPr>
            <a:cxnSpLocks/>
          </p:cNvCxnSpPr>
          <p:nvPr/>
        </p:nvCxnSpPr>
        <p:spPr>
          <a:xfrm>
            <a:off x="515938" y="2440042"/>
            <a:ext cx="836781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0">
            <a:extLst>
              <a:ext uri="{FF2B5EF4-FFF2-40B4-BE49-F238E27FC236}">
                <a16:creationId xmlns:a16="http://schemas.microsoft.com/office/drawing/2014/main" id="{1EDD7EA0-33CA-45A0-B295-B1630957040C}"/>
              </a:ext>
            </a:extLst>
          </p:cNvPr>
          <p:cNvCxnSpPr/>
          <p:nvPr/>
        </p:nvCxnSpPr>
        <p:spPr>
          <a:xfrm>
            <a:off x="515938" y="3445882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984574B7-7E54-4A29-84EA-E1D86CEB8513}"/>
              </a:ext>
            </a:extLst>
          </p:cNvPr>
          <p:cNvCxnSpPr>
            <a:cxnSpLocks/>
          </p:cNvCxnSpPr>
          <p:nvPr/>
        </p:nvCxnSpPr>
        <p:spPr>
          <a:xfrm>
            <a:off x="515938" y="4479857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2">
            <a:extLst>
              <a:ext uri="{FF2B5EF4-FFF2-40B4-BE49-F238E27FC236}">
                <a16:creationId xmlns:a16="http://schemas.microsoft.com/office/drawing/2014/main" id="{EFB35ABA-74BE-4C9A-9D0B-A618B1EE1A91}"/>
              </a:ext>
            </a:extLst>
          </p:cNvPr>
          <p:cNvCxnSpPr/>
          <p:nvPr/>
        </p:nvCxnSpPr>
        <p:spPr>
          <a:xfrm>
            <a:off x="515938" y="5513833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FA022FDF-2373-4300-909D-26C7A77E3CE0}"/>
              </a:ext>
            </a:extLst>
          </p:cNvPr>
          <p:cNvGrpSpPr/>
          <p:nvPr/>
        </p:nvGrpSpPr>
        <p:grpSpPr>
          <a:xfrm>
            <a:off x="6667212" y="1667181"/>
            <a:ext cx="4953575" cy="4101794"/>
            <a:chOff x="5249338" y="966547"/>
            <a:chExt cx="6725419" cy="4396778"/>
          </a:xfrm>
        </p:grpSpPr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A9620A9F-3135-4A07-B5CA-3C31FE39C5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69347" y="966547"/>
              <a:ext cx="1692639" cy="1116000"/>
            </a:xfrm>
            <a:custGeom>
              <a:avLst/>
              <a:gdLst/>
              <a:ahLst/>
              <a:cxnLst/>
              <a:rect l="l" t="t" r="r" b="b"/>
              <a:pathLst>
                <a:path w="1102995" h="969644">
                  <a:moveTo>
                    <a:pt x="551306" y="0"/>
                  </a:moveTo>
                  <a:lnTo>
                    <a:pt x="0" y="969111"/>
                  </a:lnTo>
                  <a:lnTo>
                    <a:pt x="1102613" y="969111"/>
                  </a:lnTo>
                  <a:lnTo>
                    <a:pt x="55130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75FD1607-98C5-4797-91BE-D3F2F3DB5B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49338" y="4247325"/>
              <a:ext cx="6725419" cy="1116000"/>
            </a:xfrm>
            <a:prstGeom prst="trapezoid">
              <a:avLst>
                <a:gd name="adj" fmla="val 60517"/>
              </a:avLst>
            </a:pr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127F7977-40DE-428B-827A-016525D3B1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95354" y="3142840"/>
              <a:ext cx="5033388" cy="1116000"/>
            </a:xfrm>
            <a:custGeom>
              <a:avLst/>
              <a:gdLst/>
              <a:ahLst/>
              <a:cxnLst/>
              <a:rect l="l" t="t" r="r" b="b"/>
              <a:pathLst>
                <a:path w="3368040" h="995679">
                  <a:moveTo>
                    <a:pt x="2801340" y="0"/>
                  </a:moveTo>
                  <a:lnTo>
                    <a:pt x="566242" y="0"/>
                  </a:lnTo>
                  <a:lnTo>
                    <a:pt x="0" y="995362"/>
                  </a:lnTo>
                  <a:lnTo>
                    <a:pt x="3367582" y="995362"/>
                  </a:lnTo>
                  <a:lnTo>
                    <a:pt x="2801340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5" name="object 23">
              <a:extLst>
                <a:ext uri="{FF2B5EF4-FFF2-40B4-BE49-F238E27FC236}">
                  <a16:creationId xmlns:a16="http://schemas.microsoft.com/office/drawing/2014/main" id="{DD0A93E1-3338-4AC5-ADDB-8AC18B4400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37047" y="2035371"/>
              <a:ext cx="3354929" cy="1116000"/>
            </a:xfrm>
            <a:prstGeom prst="trapezoid">
              <a:avLst>
                <a:gd name="adj" fmla="val 61209"/>
              </a:avLst>
            </a:pr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20E93097-17E3-4385-9471-491DD3D55E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0DB56D84-FC11-4643-9D5C-CFD0E0121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5472" y="2693767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19" name="Textplatzhalter 5">
            <a:extLst>
              <a:ext uri="{FF2B5EF4-FFF2-40B4-BE49-F238E27FC236}">
                <a16:creationId xmlns:a16="http://schemas.microsoft.com/office/drawing/2014/main" id="{7287AE4A-16CD-4981-8D3E-FD1DAB1EBC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8" y="3718315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302A03DA-DCEC-440C-8375-85F119914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59582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8A57A6FD-836E-42EA-B12C-03788671F3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43735" y="368300"/>
            <a:ext cx="5200528" cy="752115"/>
          </a:xfrm>
        </p:spPr>
        <p:txBody>
          <a:bodyPr bIns="72000" anchor="b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Diagrammtitel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A7E6DD96-3929-DE89-946D-FFB000176010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B3C02161-14BF-C273-10A2-8EAA863DA1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cxnSp>
        <p:nvCxnSpPr>
          <p:cNvPr id="16" name="Gerade Verbindung 9">
            <a:extLst>
              <a:ext uri="{FF2B5EF4-FFF2-40B4-BE49-F238E27FC236}">
                <a16:creationId xmlns:a16="http://schemas.microsoft.com/office/drawing/2014/main" id="{885E6792-1254-3EAE-C5C7-F732915A7EBB}"/>
              </a:ext>
            </a:extLst>
          </p:cNvPr>
          <p:cNvCxnSpPr>
            <a:cxnSpLocks/>
          </p:cNvCxnSpPr>
          <p:nvPr userDrawn="1"/>
        </p:nvCxnSpPr>
        <p:spPr>
          <a:xfrm>
            <a:off x="515938" y="2440042"/>
            <a:ext cx="836781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10">
            <a:extLst>
              <a:ext uri="{FF2B5EF4-FFF2-40B4-BE49-F238E27FC236}">
                <a16:creationId xmlns:a16="http://schemas.microsoft.com/office/drawing/2014/main" id="{99FACC5E-7BBF-B1F9-B2BA-C84E64597E79}"/>
              </a:ext>
            </a:extLst>
          </p:cNvPr>
          <p:cNvCxnSpPr/>
          <p:nvPr userDrawn="1"/>
        </p:nvCxnSpPr>
        <p:spPr>
          <a:xfrm>
            <a:off x="515938" y="3445882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11">
            <a:extLst>
              <a:ext uri="{FF2B5EF4-FFF2-40B4-BE49-F238E27FC236}">
                <a16:creationId xmlns:a16="http://schemas.microsoft.com/office/drawing/2014/main" id="{6F3462C8-35E1-3680-CFFB-F2D47E7BFC47}"/>
              </a:ext>
            </a:extLst>
          </p:cNvPr>
          <p:cNvCxnSpPr>
            <a:cxnSpLocks/>
          </p:cNvCxnSpPr>
          <p:nvPr userDrawn="1"/>
        </p:nvCxnSpPr>
        <p:spPr>
          <a:xfrm>
            <a:off x="515938" y="4479857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12">
            <a:extLst>
              <a:ext uri="{FF2B5EF4-FFF2-40B4-BE49-F238E27FC236}">
                <a16:creationId xmlns:a16="http://schemas.microsoft.com/office/drawing/2014/main" id="{A6314C43-C719-B738-5FD9-2A76AC236861}"/>
              </a:ext>
            </a:extLst>
          </p:cNvPr>
          <p:cNvCxnSpPr/>
          <p:nvPr userDrawn="1"/>
        </p:nvCxnSpPr>
        <p:spPr>
          <a:xfrm>
            <a:off x="515938" y="5513833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9B4661E0-0571-33E3-C3D4-5BA8154CE2D9}"/>
              </a:ext>
            </a:extLst>
          </p:cNvPr>
          <p:cNvGrpSpPr/>
          <p:nvPr userDrawn="1"/>
        </p:nvGrpSpPr>
        <p:grpSpPr>
          <a:xfrm>
            <a:off x="6667212" y="1667181"/>
            <a:ext cx="4953575" cy="4101794"/>
            <a:chOff x="5249338" y="966547"/>
            <a:chExt cx="6725419" cy="4396778"/>
          </a:xfrm>
        </p:grpSpPr>
        <p:sp>
          <p:nvSpPr>
            <p:cNvPr id="26" name="object 12">
              <a:extLst>
                <a:ext uri="{FF2B5EF4-FFF2-40B4-BE49-F238E27FC236}">
                  <a16:creationId xmlns:a16="http://schemas.microsoft.com/office/drawing/2014/main" id="{ACA33002-2AEE-17CF-EF08-79937BFCE5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769347" y="966547"/>
              <a:ext cx="1692639" cy="1116000"/>
            </a:xfrm>
            <a:custGeom>
              <a:avLst/>
              <a:gdLst/>
              <a:ahLst/>
              <a:cxnLst/>
              <a:rect l="l" t="t" r="r" b="b"/>
              <a:pathLst>
                <a:path w="1102995" h="969644">
                  <a:moveTo>
                    <a:pt x="551306" y="0"/>
                  </a:moveTo>
                  <a:lnTo>
                    <a:pt x="0" y="969111"/>
                  </a:lnTo>
                  <a:lnTo>
                    <a:pt x="1102613" y="969111"/>
                  </a:lnTo>
                  <a:lnTo>
                    <a:pt x="55130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27" name="object 17">
              <a:extLst>
                <a:ext uri="{FF2B5EF4-FFF2-40B4-BE49-F238E27FC236}">
                  <a16:creationId xmlns:a16="http://schemas.microsoft.com/office/drawing/2014/main" id="{9A8B7AD1-214F-403A-1593-3B7A50B7E8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249338" y="4247325"/>
              <a:ext cx="6725419" cy="1116000"/>
            </a:xfrm>
            <a:prstGeom prst="trapezoid">
              <a:avLst>
                <a:gd name="adj" fmla="val 60517"/>
              </a:avLst>
            </a:pr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28" name="object 18">
              <a:extLst>
                <a:ext uri="{FF2B5EF4-FFF2-40B4-BE49-F238E27FC236}">
                  <a16:creationId xmlns:a16="http://schemas.microsoft.com/office/drawing/2014/main" id="{6D3D5DFA-6F76-2D62-BF53-E1EA6D328F0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095354" y="3142840"/>
              <a:ext cx="5033388" cy="1116000"/>
            </a:xfrm>
            <a:custGeom>
              <a:avLst/>
              <a:gdLst/>
              <a:ahLst/>
              <a:cxnLst/>
              <a:rect l="l" t="t" r="r" b="b"/>
              <a:pathLst>
                <a:path w="3368040" h="995679">
                  <a:moveTo>
                    <a:pt x="2801340" y="0"/>
                  </a:moveTo>
                  <a:lnTo>
                    <a:pt x="566242" y="0"/>
                  </a:lnTo>
                  <a:lnTo>
                    <a:pt x="0" y="995362"/>
                  </a:lnTo>
                  <a:lnTo>
                    <a:pt x="3367582" y="995362"/>
                  </a:lnTo>
                  <a:lnTo>
                    <a:pt x="2801340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29" name="object 23">
              <a:extLst>
                <a:ext uri="{FF2B5EF4-FFF2-40B4-BE49-F238E27FC236}">
                  <a16:creationId xmlns:a16="http://schemas.microsoft.com/office/drawing/2014/main" id="{6E14038B-08BA-DCE6-EEB3-FB58C203D26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937047" y="2035371"/>
              <a:ext cx="3354929" cy="1116000"/>
            </a:xfrm>
            <a:prstGeom prst="trapezoid">
              <a:avLst>
                <a:gd name="adj" fmla="val 61209"/>
              </a:avLst>
            </a:pr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27955829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Grafik H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reihandform 3">
            <a:extLst>
              <a:ext uri="{FF2B5EF4-FFF2-40B4-BE49-F238E27FC236}">
                <a16:creationId xmlns:a16="http://schemas.microsoft.com/office/drawing/2014/main" id="{DE551C17-F48F-9902-3022-50114838D08F}"/>
              </a:ext>
            </a:extLst>
          </p:cNvPr>
          <p:cNvSpPr/>
          <p:nvPr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8DA8E0A4-1D34-CB5B-DEC5-6F1F527F3E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000" y="1687927"/>
            <a:ext cx="4032403" cy="408104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69E863F-6678-F469-0E40-E0C125509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000" y="368300"/>
            <a:ext cx="4032613" cy="72072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Hier steht eine </a:t>
            </a:r>
            <a:br>
              <a:rPr lang="de-DE" dirty="0"/>
            </a:br>
            <a:r>
              <a:rPr lang="de-DE" dirty="0"/>
              <a:t>kurze Überschrift</a:t>
            </a:r>
          </a:p>
        </p:txBody>
      </p:sp>
      <p:grpSp>
        <p:nvGrpSpPr>
          <p:cNvPr id="27" name="Group 171">
            <a:extLst>
              <a:ext uri="{FF2B5EF4-FFF2-40B4-BE49-F238E27FC236}">
                <a16:creationId xmlns:a16="http://schemas.microsoft.com/office/drawing/2014/main" id="{E71C2041-1E2E-4406-8DD4-FC2BDDD52718}"/>
              </a:ext>
            </a:extLst>
          </p:cNvPr>
          <p:cNvGrpSpPr>
            <a:grpSpLocks/>
          </p:cNvGrpSpPr>
          <p:nvPr/>
        </p:nvGrpSpPr>
        <p:grpSpPr bwMode="auto">
          <a:xfrm>
            <a:off x="886018" y="321056"/>
            <a:ext cx="4089222" cy="5409700"/>
            <a:chOff x="595" y="663"/>
            <a:chExt cx="2193" cy="2903"/>
          </a:xfrm>
          <a:solidFill>
            <a:schemeClr val="tx1"/>
          </a:solidFill>
        </p:grpSpPr>
        <p:sp>
          <p:nvSpPr>
            <p:cNvPr id="28" name="Freeform 172">
              <a:extLst>
                <a:ext uri="{FF2B5EF4-FFF2-40B4-BE49-F238E27FC236}">
                  <a16:creationId xmlns:a16="http://schemas.microsoft.com/office/drawing/2014/main" id="{06E702A7-5262-48B5-A85F-A179C4686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1207"/>
              <a:ext cx="766" cy="789"/>
            </a:xfrm>
            <a:custGeom>
              <a:avLst/>
              <a:gdLst>
                <a:gd name="T0" fmla="*/ 342 w 866"/>
                <a:gd name="T1" fmla="*/ 632 h 890"/>
                <a:gd name="T2" fmla="*/ 362 w 866"/>
                <a:gd name="T3" fmla="*/ 681 h 890"/>
                <a:gd name="T4" fmla="*/ 421 w 866"/>
                <a:gd name="T5" fmla="*/ 684 h 890"/>
                <a:gd name="T6" fmla="*/ 517 w 866"/>
                <a:gd name="T7" fmla="*/ 689 h 890"/>
                <a:gd name="T8" fmla="*/ 532 w 866"/>
                <a:gd name="T9" fmla="*/ 690 h 890"/>
                <a:gd name="T10" fmla="*/ 541 w 866"/>
                <a:gd name="T11" fmla="*/ 660 h 890"/>
                <a:gd name="T12" fmla="*/ 674 w 866"/>
                <a:gd name="T13" fmla="*/ 626 h 890"/>
                <a:gd name="T14" fmla="*/ 644 w 866"/>
                <a:gd name="T15" fmla="*/ 543 h 890"/>
                <a:gd name="T16" fmla="*/ 663 w 866"/>
                <a:gd name="T17" fmla="*/ 452 h 890"/>
                <a:gd name="T18" fmla="*/ 642 w 866"/>
                <a:gd name="T19" fmla="*/ 404 h 890"/>
                <a:gd name="T20" fmla="*/ 623 w 866"/>
                <a:gd name="T21" fmla="*/ 295 h 890"/>
                <a:gd name="T22" fmla="*/ 526 w 866"/>
                <a:gd name="T23" fmla="*/ 159 h 890"/>
                <a:gd name="T24" fmla="*/ 572 w 866"/>
                <a:gd name="T25" fmla="*/ 30 h 890"/>
                <a:gd name="T26" fmla="*/ 548 w 866"/>
                <a:gd name="T27" fmla="*/ 54 h 890"/>
                <a:gd name="T28" fmla="*/ 534 w 866"/>
                <a:gd name="T29" fmla="*/ 59 h 890"/>
                <a:gd name="T30" fmla="*/ 526 w 866"/>
                <a:gd name="T31" fmla="*/ 30 h 890"/>
                <a:gd name="T32" fmla="*/ 482 w 866"/>
                <a:gd name="T33" fmla="*/ 0 h 890"/>
                <a:gd name="T34" fmla="*/ 413 w 866"/>
                <a:gd name="T35" fmla="*/ 18 h 890"/>
                <a:gd name="T36" fmla="*/ 370 w 866"/>
                <a:gd name="T37" fmla="*/ 67 h 890"/>
                <a:gd name="T38" fmla="*/ 344 w 866"/>
                <a:gd name="T39" fmla="*/ 82 h 890"/>
                <a:gd name="T40" fmla="*/ 333 w 866"/>
                <a:gd name="T41" fmla="*/ 79 h 890"/>
                <a:gd name="T42" fmla="*/ 315 w 866"/>
                <a:gd name="T43" fmla="*/ 96 h 890"/>
                <a:gd name="T44" fmla="*/ 285 w 866"/>
                <a:gd name="T45" fmla="*/ 96 h 890"/>
                <a:gd name="T46" fmla="*/ 98 w 866"/>
                <a:gd name="T47" fmla="*/ 46 h 890"/>
                <a:gd name="T48" fmla="*/ 54 w 866"/>
                <a:gd name="T49" fmla="*/ 74 h 890"/>
                <a:gd name="T50" fmla="*/ 54 w 866"/>
                <a:gd name="T51" fmla="*/ 66 h 890"/>
                <a:gd name="T52" fmla="*/ 0 w 866"/>
                <a:gd name="T53" fmla="*/ 103 h 890"/>
                <a:gd name="T54" fmla="*/ 17 w 866"/>
                <a:gd name="T55" fmla="*/ 127 h 890"/>
                <a:gd name="T56" fmla="*/ 19 w 866"/>
                <a:gd name="T57" fmla="*/ 152 h 890"/>
                <a:gd name="T58" fmla="*/ 22 w 866"/>
                <a:gd name="T59" fmla="*/ 160 h 890"/>
                <a:gd name="T60" fmla="*/ 107 w 866"/>
                <a:gd name="T61" fmla="*/ 196 h 890"/>
                <a:gd name="T62" fmla="*/ 147 w 866"/>
                <a:gd name="T63" fmla="*/ 237 h 890"/>
                <a:gd name="T64" fmla="*/ 139 w 866"/>
                <a:gd name="T65" fmla="*/ 246 h 890"/>
                <a:gd name="T66" fmla="*/ 147 w 866"/>
                <a:gd name="T67" fmla="*/ 274 h 890"/>
                <a:gd name="T68" fmla="*/ 131 w 866"/>
                <a:gd name="T69" fmla="*/ 293 h 890"/>
                <a:gd name="T70" fmla="*/ 126 w 866"/>
                <a:gd name="T71" fmla="*/ 312 h 890"/>
                <a:gd name="T72" fmla="*/ 158 w 866"/>
                <a:gd name="T73" fmla="*/ 336 h 890"/>
                <a:gd name="T74" fmla="*/ 159 w 866"/>
                <a:gd name="T75" fmla="*/ 421 h 890"/>
                <a:gd name="T76" fmla="*/ 147 w 866"/>
                <a:gd name="T77" fmla="*/ 442 h 890"/>
                <a:gd name="T78" fmla="*/ 186 w 866"/>
                <a:gd name="T79" fmla="*/ 488 h 890"/>
                <a:gd name="T80" fmla="*/ 215 w 866"/>
                <a:gd name="T81" fmla="*/ 504 h 890"/>
                <a:gd name="T82" fmla="*/ 338 w 866"/>
                <a:gd name="T83" fmla="*/ 547 h 890"/>
                <a:gd name="T84" fmla="*/ 346 w 866"/>
                <a:gd name="T85" fmla="*/ 596 h 890"/>
                <a:gd name="T86" fmla="*/ 331 w 866"/>
                <a:gd name="T87" fmla="*/ 621 h 890"/>
                <a:gd name="T88" fmla="*/ 342 w 866"/>
                <a:gd name="T89" fmla="*/ 632 h 8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6"/>
                <a:gd name="T136" fmla="*/ 0 h 890"/>
                <a:gd name="T137" fmla="*/ 866 w 866"/>
                <a:gd name="T138" fmla="*/ 890 h 8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6" h="890">
                  <a:moveTo>
                    <a:pt x="438" y="804"/>
                  </a:moveTo>
                  <a:lnTo>
                    <a:pt x="438" y="804"/>
                  </a:lnTo>
                  <a:lnTo>
                    <a:pt x="468" y="833"/>
                  </a:lnTo>
                  <a:lnTo>
                    <a:pt x="462" y="866"/>
                  </a:lnTo>
                  <a:lnTo>
                    <a:pt x="468" y="886"/>
                  </a:lnTo>
                  <a:lnTo>
                    <a:pt x="538" y="870"/>
                  </a:lnTo>
                  <a:lnTo>
                    <a:pt x="595" y="890"/>
                  </a:lnTo>
                  <a:lnTo>
                    <a:pt x="661" y="876"/>
                  </a:lnTo>
                  <a:lnTo>
                    <a:pt x="677" y="880"/>
                  </a:lnTo>
                  <a:lnTo>
                    <a:pt x="679" y="878"/>
                  </a:lnTo>
                  <a:lnTo>
                    <a:pt x="683" y="878"/>
                  </a:lnTo>
                  <a:lnTo>
                    <a:pt x="692" y="839"/>
                  </a:lnTo>
                  <a:lnTo>
                    <a:pt x="710" y="821"/>
                  </a:lnTo>
                  <a:lnTo>
                    <a:pt x="862" y="796"/>
                  </a:lnTo>
                  <a:lnTo>
                    <a:pt x="866" y="774"/>
                  </a:lnTo>
                  <a:lnTo>
                    <a:pt x="823" y="690"/>
                  </a:lnTo>
                  <a:lnTo>
                    <a:pt x="855" y="610"/>
                  </a:lnTo>
                  <a:lnTo>
                    <a:pt x="847" y="575"/>
                  </a:lnTo>
                  <a:lnTo>
                    <a:pt x="827" y="555"/>
                  </a:lnTo>
                  <a:lnTo>
                    <a:pt x="821" y="514"/>
                  </a:lnTo>
                  <a:lnTo>
                    <a:pt x="794" y="481"/>
                  </a:lnTo>
                  <a:lnTo>
                    <a:pt x="796" y="376"/>
                  </a:lnTo>
                  <a:lnTo>
                    <a:pt x="665" y="268"/>
                  </a:lnTo>
                  <a:lnTo>
                    <a:pt x="673" y="202"/>
                  </a:lnTo>
                  <a:lnTo>
                    <a:pt x="726" y="139"/>
                  </a:lnTo>
                  <a:lnTo>
                    <a:pt x="731" y="38"/>
                  </a:lnTo>
                  <a:lnTo>
                    <a:pt x="718" y="40"/>
                  </a:lnTo>
                  <a:lnTo>
                    <a:pt x="700" y="69"/>
                  </a:lnTo>
                  <a:lnTo>
                    <a:pt x="688" y="75"/>
                  </a:lnTo>
                  <a:lnTo>
                    <a:pt x="683" y="75"/>
                  </a:lnTo>
                  <a:lnTo>
                    <a:pt x="679" y="71"/>
                  </a:lnTo>
                  <a:lnTo>
                    <a:pt x="673" y="38"/>
                  </a:lnTo>
                  <a:lnTo>
                    <a:pt x="638" y="2"/>
                  </a:lnTo>
                  <a:lnTo>
                    <a:pt x="616" y="0"/>
                  </a:lnTo>
                  <a:lnTo>
                    <a:pt x="597" y="24"/>
                  </a:lnTo>
                  <a:lnTo>
                    <a:pt x="528" y="22"/>
                  </a:lnTo>
                  <a:lnTo>
                    <a:pt x="485" y="94"/>
                  </a:lnTo>
                  <a:lnTo>
                    <a:pt x="473" y="86"/>
                  </a:lnTo>
                  <a:lnTo>
                    <a:pt x="454" y="90"/>
                  </a:lnTo>
                  <a:lnTo>
                    <a:pt x="440" y="104"/>
                  </a:lnTo>
                  <a:lnTo>
                    <a:pt x="432" y="104"/>
                  </a:lnTo>
                  <a:lnTo>
                    <a:pt x="425" y="100"/>
                  </a:lnTo>
                  <a:lnTo>
                    <a:pt x="407" y="104"/>
                  </a:lnTo>
                  <a:lnTo>
                    <a:pt x="403" y="122"/>
                  </a:lnTo>
                  <a:lnTo>
                    <a:pt x="370" y="139"/>
                  </a:lnTo>
                  <a:lnTo>
                    <a:pt x="364" y="122"/>
                  </a:lnTo>
                  <a:lnTo>
                    <a:pt x="141" y="51"/>
                  </a:lnTo>
                  <a:lnTo>
                    <a:pt x="126" y="59"/>
                  </a:lnTo>
                  <a:lnTo>
                    <a:pt x="124" y="77"/>
                  </a:lnTo>
                  <a:lnTo>
                    <a:pt x="69" y="94"/>
                  </a:lnTo>
                  <a:lnTo>
                    <a:pt x="69" y="88"/>
                  </a:lnTo>
                  <a:lnTo>
                    <a:pt x="69" y="83"/>
                  </a:lnTo>
                  <a:lnTo>
                    <a:pt x="4" y="122"/>
                  </a:lnTo>
                  <a:lnTo>
                    <a:pt x="0" y="131"/>
                  </a:lnTo>
                  <a:lnTo>
                    <a:pt x="10" y="153"/>
                  </a:lnTo>
                  <a:lnTo>
                    <a:pt x="22" y="161"/>
                  </a:lnTo>
                  <a:lnTo>
                    <a:pt x="36" y="182"/>
                  </a:lnTo>
                  <a:lnTo>
                    <a:pt x="24" y="194"/>
                  </a:lnTo>
                  <a:lnTo>
                    <a:pt x="24" y="198"/>
                  </a:lnTo>
                  <a:lnTo>
                    <a:pt x="28" y="204"/>
                  </a:lnTo>
                  <a:lnTo>
                    <a:pt x="98" y="251"/>
                  </a:lnTo>
                  <a:lnTo>
                    <a:pt x="137" y="249"/>
                  </a:lnTo>
                  <a:lnTo>
                    <a:pt x="188" y="272"/>
                  </a:lnTo>
                  <a:lnTo>
                    <a:pt x="188" y="301"/>
                  </a:lnTo>
                  <a:lnTo>
                    <a:pt x="188" y="307"/>
                  </a:lnTo>
                  <a:lnTo>
                    <a:pt x="178" y="313"/>
                  </a:lnTo>
                  <a:lnTo>
                    <a:pt x="170" y="319"/>
                  </a:lnTo>
                  <a:lnTo>
                    <a:pt x="188" y="348"/>
                  </a:lnTo>
                  <a:lnTo>
                    <a:pt x="178" y="366"/>
                  </a:lnTo>
                  <a:lnTo>
                    <a:pt x="167" y="372"/>
                  </a:lnTo>
                  <a:lnTo>
                    <a:pt x="161" y="380"/>
                  </a:lnTo>
                  <a:lnTo>
                    <a:pt x="161" y="397"/>
                  </a:lnTo>
                  <a:lnTo>
                    <a:pt x="167" y="407"/>
                  </a:lnTo>
                  <a:lnTo>
                    <a:pt x="202" y="428"/>
                  </a:lnTo>
                  <a:lnTo>
                    <a:pt x="196" y="528"/>
                  </a:lnTo>
                  <a:lnTo>
                    <a:pt x="204" y="536"/>
                  </a:lnTo>
                  <a:lnTo>
                    <a:pt x="206" y="544"/>
                  </a:lnTo>
                  <a:lnTo>
                    <a:pt x="188" y="563"/>
                  </a:lnTo>
                  <a:lnTo>
                    <a:pt x="233" y="620"/>
                  </a:lnTo>
                  <a:lnTo>
                    <a:pt x="237" y="622"/>
                  </a:lnTo>
                  <a:lnTo>
                    <a:pt x="251" y="616"/>
                  </a:lnTo>
                  <a:lnTo>
                    <a:pt x="275" y="641"/>
                  </a:lnTo>
                  <a:lnTo>
                    <a:pt x="313" y="634"/>
                  </a:lnTo>
                  <a:lnTo>
                    <a:pt x="432" y="696"/>
                  </a:lnTo>
                  <a:lnTo>
                    <a:pt x="442" y="739"/>
                  </a:lnTo>
                  <a:lnTo>
                    <a:pt x="442" y="758"/>
                  </a:lnTo>
                  <a:lnTo>
                    <a:pt x="434" y="776"/>
                  </a:lnTo>
                  <a:lnTo>
                    <a:pt x="423" y="790"/>
                  </a:lnTo>
                  <a:lnTo>
                    <a:pt x="438" y="80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9" name="Freeform 173">
              <a:extLst>
                <a:ext uri="{FF2B5EF4-FFF2-40B4-BE49-F238E27FC236}">
                  <a16:creationId xmlns:a16="http://schemas.microsoft.com/office/drawing/2014/main" id="{F5CA8435-5AD9-40AC-8088-E610C4254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" y="1137"/>
              <a:ext cx="62" cy="83"/>
            </a:xfrm>
            <a:custGeom>
              <a:avLst/>
              <a:gdLst>
                <a:gd name="T0" fmla="*/ 15 w 70"/>
                <a:gd name="T1" fmla="*/ 0 h 94"/>
                <a:gd name="T2" fmla="*/ 15 w 70"/>
                <a:gd name="T3" fmla="*/ 0 h 94"/>
                <a:gd name="T4" fmla="*/ 18 w 70"/>
                <a:gd name="T5" fmla="*/ 10 h 94"/>
                <a:gd name="T6" fmla="*/ 21 w 70"/>
                <a:gd name="T7" fmla="*/ 10 h 94"/>
                <a:gd name="T8" fmla="*/ 24 w 70"/>
                <a:gd name="T9" fmla="*/ 10 h 94"/>
                <a:gd name="T10" fmla="*/ 41 w 70"/>
                <a:gd name="T11" fmla="*/ 2 h 94"/>
                <a:gd name="T12" fmla="*/ 43 w 70"/>
                <a:gd name="T13" fmla="*/ 2 h 94"/>
                <a:gd name="T14" fmla="*/ 55 w 70"/>
                <a:gd name="T15" fmla="*/ 17 h 94"/>
                <a:gd name="T16" fmla="*/ 45 w 70"/>
                <a:gd name="T17" fmla="*/ 25 h 94"/>
                <a:gd name="T18" fmla="*/ 50 w 70"/>
                <a:gd name="T19" fmla="*/ 63 h 94"/>
                <a:gd name="T20" fmla="*/ 44 w 70"/>
                <a:gd name="T21" fmla="*/ 72 h 94"/>
                <a:gd name="T22" fmla="*/ 24 w 70"/>
                <a:gd name="T23" fmla="*/ 73 h 94"/>
                <a:gd name="T24" fmla="*/ 15 w 70"/>
                <a:gd name="T25" fmla="*/ 48 h 94"/>
                <a:gd name="T26" fmla="*/ 17 w 70"/>
                <a:gd name="T27" fmla="*/ 46 h 94"/>
                <a:gd name="T28" fmla="*/ 18 w 70"/>
                <a:gd name="T29" fmla="*/ 32 h 94"/>
                <a:gd name="T30" fmla="*/ 0 w 70"/>
                <a:gd name="T31" fmla="*/ 10 h 94"/>
                <a:gd name="T32" fmla="*/ 15 w 70"/>
                <a:gd name="T33" fmla="*/ 0 h 94"/>
                <a:gd name="T34" fmla="*/ 15 w 70"/>
                <a:gd name="T35" fmla="*/ 0 h 94"/>
                <a:gd name="T36" fmla="*/ 15 w 70"/>
                <a:gd name="T37" fmla="*/ 0 h 9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0"/>
                <a:gd name="T58" fmla="*/ 0 h 94"/>
                <a:gd name="T59" fmla="*/ 70 w 70"/>
                <a:gd name="T60" fmla="*/ 94 h 9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0" h="94">
                  <a:moveTo>
                    <a:pt x="19" y="0"/>
                  </a:moveTo>
                  <a:lnTo>
                    <a:pt x="19" y="0"/>
                  </a:lnTo>
                  <a:lnTo>
                    <a:pt x="23" y="12"/>
                  </a:lnTo>
                  <a:lnTo>
                    <a:pt x="27" y="12"/>
                  </a:lnTo>
                  <a:lnTo>
                    <a:pt x="31" y="1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70" y="22"/>
                  </a:lnTo>
                  <a:lnTo>
                    <a:pt x="58" y="32"/>
                  </a:lnTo>
                  <a:lnTo>
                    <a:pt x="64" y="80"/>
                  </a:lnTo>
                  <a:lnTo>
                    <a:pt x="56" y="92"/>
                  </a:lnTo>
                  <a:lnTo>
                    <a:pt x="31" y="94"/>
                  </a:lnTo>
                  <a:lnTo>
                    <a:pt x="19" y="61"/>
                  </a:lnTo>
                  <a:lnTo>
                    <a:pt x="21" y="59"/>
                  </a:lnTo>
                  <a:lnTo>
                    <a:pt x="23" y="41"/>
                  </a:lnTo>
                  <a:lnTo>
                    <a:pt x="0" y="1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1" name="Freeform 174">
              <a:extLst>
                <a:ext uri="{FF2B5EF4-FFF2-40B4-BE49-F238E27FC236}">
                  <a16:creationId xmlns:a16="http://schemas.microsoft.com/office/drawing/2014/main" id="{679BCA9C-028F-417C-A8D5-48CA119DC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830"/>
              <a:ext cx="866" cy="548"/>
            </a:xfrm>
            <a:custGeom>
              <a:avLst/>
              <a:gdLst>
                <a:gd name="T0" fmla="*/ 50 w 979"/>
                <a:gd name="T1" fmla="*/ 178 h 618"/>
                <a:gd name="T2" fmla="*/ 57 w 979"/>
                <a:gd name="T3" fmla="*/ 278 h 618"/>
                <a:gd name="T4" fmla="*/ 37 w 979"/>
                <a:gd name="T5" fmla="*/ 302 h 618"/>
                <a:gd name="T6" fmla="*/ 8 w 979"/>
                <a:gd name="T7" fmla="*/ 346 h 618"/>
                <a:gd name="T8" fmla="*/ 78 w 979"/>
                <a:gd name="T9" fmla="*/ 441 h 618"/>
                <a:gd name="T10" fmla="*/ 139 w 979"/>
                <a:gd name="T11" fmla="*/ 472 h 618"/>
                <a:gd name="T12" fmla="*/ 214 w 979"/>
                <a:gd name="T13" fmla="*/ 486 h 618"/>
                <a:gd name="T14" fmla="*/ 219 w 979"/>
                <a:gd name="T15" fmla="*/ 475 h 618"/>
                <a:gd name="T16" fmla="*/ 203 w 979"/>
                <a:gd name="T17" fmla="*/ 455 h 618"/>
                <a:gd name="T18" fmla="*/ 195 w 979"/>
                <a:gd name="T19" fmla="*/ 436 h 618"/>
                <a:gd name="T20" fmla="*/ 220 w 979"/>
                <a:gd name="T21" fmla="*/ 417 h 618"/>
                <a:gd name="T22" fmla="*/ 243 w 979"/>
                <a:gd name="T23" fmla="*/ 401 h 618"/>
                <a:gd name="T24" fmla="*/ 248 w 979"/>
                <a:gd name="T25" fmla="*/ 401 h 618"/>
                <a:gd name="T26" fmla="*/ 291 w 979"/>
                <a:gd name="T27" fmla="*/ 394 h 618"/>
                <a:gd name="T28" fmla="*/ 298 w 979"/>
                <a:gd name="T29" fmla="*/ 377 h 618"/>
                <a:gd name="T30" fmla="*/ 456 w 979"/>
                <a:gd name="T31" fmla="*/ 431 h 618"/>
                <a:gd name="T32" fmla="*/ 484 w 979"/>
                <a:gd name="T33" fmla="*/ 442 h 618"/>
                <a:gd name="T34" fmla="*/ 512 w 979"/>
                <a:gd name="T35" fmla="*/ 417 h 618"/>
                <a:gd name="T36" fmla="*/ 537 w 979"/>
                <a:gd name="T37" fmla="*/ 417 h 618"/>
                <a:gd name="T38" fmla="*/ 562 w 979"/>
                <a:gd name="T39" fmla="*/ 403 h 618"/>
                <a:gd name="T40" fmla="*/ 575 w 979"/>
                <a:gd name="T41" fmla="*/ 401 h 618"/>
                <a:gd name="T42" fmla="*/ 591 w 979"/>
                <a:gd name="T43" fmla="*/ 392 h 618"/>
                <a:gd name="T44" fmla="*/ 614 w 979"/>
                <a:gd name="T45" fmla="*/ 350 h 618"/>
                <a:gd name="T46" fmla="*/ 675 w 979"/>
                <a:gd name="T47" fmla="*/ 338 h 618"/>
                <a:gd name="T48" fmla="*/ 688 w 979"/>
                <a:gd name="T49" fmla="*/ 331 h 618"/>
                <a:gd name="T50" fmla="*/ 724 w 979"/>
                <a:gd name="T51" fmla="*/ 391 h 618"/>
                <a:gd name="T52" fmla="*/ 759 w 979"/>
                <a:gd name="T53" fmla="*/ 364 h 618"/>
                <a:gd name="T54" fmla="*/ 725 w 979"/>
                <a:gd name="T55" fmla="*/ 232 h 618"/>
                <a:gd name="T56" fmla="*/ 715 w 979"/>
                <a:gd name="T57" fmla="*/ 228 h 618"/>
                <a:gd name="T58" fmla="*/ 658 w 979"/>
                <a:gd name="T59" fmla="*/ 215 h 618"/>
                <a:gd name="T60" fmla="*/ 640 w 979"/>
                <a:gd name="T61" fmla="*/ 188 h 618"/>
                <a:gd name="T62" fmla="*/ 655 w 979"/>
                <a:gd name="T63" fmla="*/ 168 h 618"/>
                <a:gd name="T64" fmla="*/ 625 w 979"/>
                <a:gd name="T65" fmla="*/ 103 h 618"/>
                <a:gd name="T66" fmla="*/ 569 w 979"/>
                <a:gd name="T67" fmla="*/ 109 h 618"/>
                <a:gd name="T68" fmla="*/ 472 w 979"/>
                <a:gd name="T69" fmla="*/ 22 h 618"/>
                <a:gd name="T70" fmla="*/ 448 w 979"/>
                <a:gd name="T71" fmla="*/ 4 h 618"/>
                <a:gd name="T72" fmla="*/ 381 w 979"/>
                <a:gd name="T73" fmla="*/ 25 h 618"/>
                <a:gd name="T74" fmla="*/ 356 w 979"/>
                <a:gd name="T75" fmla="*/ 50 h 618"/>
                <a:gd name="T76" fmla="*/ 350 w 979"/>
                <a:gd name="T77" fmla="*/ 45 h 618"/>
                <a:gd name="T78" fmla="*/ 427 w 979"/>
                <a:gd name="T79" fmla="*/ 10 h 618"/>
                <a:gd name="T80" fmla="*/ 430 w 979"/>
                <a:gd name="T81" fmla="*/ 0 h 618"/>
                <a:gd name="T82" fmla="*/ 356 w 979"/>
                <a:gd name="T83" fmla="*/ 6 h 618"/>
                <a:gd name="T84" fmla="*/ 178 w 979"/>
                <a:gd name="T85" fmla="*/ 132 h 618"/>
                <a:gd name="T86" fmla="*/ 180 w 979"/>
                <a:gd name="T87" fmla="*/ 178 h 618"/>
                <a:gd name="T88" fmla="*/ 164 w 979"/>
                <a:gd name="T89" fmla="*/ 198 h 618"/>
                <a:gd name="T90" fmla="*/ 91 w 979"/>
                <a:gd name="T91" fmla="*/ 157 h 618"/>
                <a:gd name="T92" fmla="*/ 50 w 979"/>
                <a:gd name="T93" fmla="*/ 178 h 61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79"/>
                <a:gd name="T142" fmla="*/ 0 h 618"/>
                <a:gd name="T143" fmla="*/ 979 w 979"/>
                <a:gd name="T144" fmla="*/ 618 h 61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79" h="618">
                  <a:moveTo>
                    <a:pt x="65" y="227"/>
                  </a:moveTo>
                  <a:lnTo>
                    <a:pt x="65" y="227"/>
                  </a:lnTo>
                  <a:lnTo>
                    <a:pt x="35" y="303"/>
                  </a:lnTo>
                  <a:lnTo>
                    <a:pt x="73" y="354"/>
                  </a:lnTo>
                  <a:lnTo>
                    <a:pt x="69" y="370"/>
                  </a:lnTo>
                  <a:lnTo>
                    <a:pt x="47" y="385"/>
                  </a:lnTo>
                  <a:lnTo>
                    <a:pt x="43" y="413"/>
                  </a:lnTo>
                  <a:lnTo>
                    <a:pt x="10" y="440"/>
                  </a:lnTo>
                  <a:lnTo>
                    <a:pt x="0" y="477"/>
                  </a:lnTo>
                  <a:lnTo>
                    <a:pt x="100" y="561"/>
                  </a:lnTo>
                  <a:lnTo>
                    <a:pt x="141" y="563"/>
                  </a:lnTo>
                  <a:lnTo>
                    <a:pt x="178" y="600"/>
                  </a:lnTo>
                  <a:lnTo>
                    <a:pt x="207" y="594"/>
                  </a:lnTo>
                  <a:lnTo>
                    <a:pt x="274" y="618"/>
                  </a:lnTo>
                  <a:lnTo>
                    <a:pt x="280" y="612"/>
                  </a:lnTo>
                  <a:lnTo>
                    <a:pt x="280" y="604"/>
                  </a:lnTo>
                  <a:lnTo>
                    <a:pt x="272" y="587"/>
                  </a:lnTo>
                  <a:lnTo>
                    <a:pt x="260" y="579"/>
                  </a:lnTo>
                  <a:lnTo>
                    <a:pt x="256" y="579"/>
                  </a:lnTo>
                  <a:lnTo>
                    <a:pt x="250" y="555"/>
                  </a:lnTo>
                  <a:lnTo>
                    <a:pt x="260" y="538"/>
                  </a:lnTo>
                  <a:lnTo>
                    <a:pt x="282" y="530"/>
                  </a:lnTo>
                  <a:lnTo>
                    <a:pt x="288" y="530"/>
                  </a:lnTo>
                  <a:lnTo>
                    <a:pt x="311" y="510"/>
                  </a:lnTo>
                  <a:lnTo>
                    <a:pt x="315" y="510"/>
                  </a:lnTo>
                  <a:lnTo>
                    <a:pt x="317" y="510"/>
                  </a:lnTo>
                  <a:lnTo>
                    <a:pt x="317" y="518"/>
                  </a:lnTo>
                  <a:lnTo>
                    <a:pt x="372" y="501"/>
                  </a:lnTo>
                  <a:lnTo>
                    <a:pt x="372" y="489"/>
                  </a:lnTo>
                  <a:lnTo>
                    <a:pt x="381" y="479"/>
                  </a:lnTo>
                  <a:lnTo>
                    <a:pt x="389" y="475"/>
                  </a:lnTo>
                  <a:lnTo>
                    <a:pt x="583" y="548"/>
                  </a:lnTo>
                  <a:lnTo>
                    <a:pt x="612" y="548"/>
                  </a:lnTo>
                  <a:lnTo>
                    <a:pt x="618" y="563"/>
                  </a:lnTo>
                  <a:lnTo>
                    <a:pt x="651" y="548"/>
                  </a:lnTo>
                  <a:lnTo>
                    <a:pt x="655" y="530"/>
                  </a:lnTo>
                  <a:lnTo>
                    <a:pt x="671" y="522"/>
                  </a:lnTo>
                  <a:lnTo>
                    <a:pt x="686" y="530"/>
                  </a:lnTo>
                  <a:lnTo>
                    <a:pt x="706" y="514"/>
                  </a:lnTo>
                  <a:lnTo>
                    <a:pt x="718" y="512"/>
                  </a:lnTo>
                  <a:lnTo>
                    <a:pt x="733" y="518"/>
                  </a:lnTo>
                  <a:lnTo>
                    <a:pt x="735" y="510"/>
                  </a:lnTo>
                  <a:lnTo>
                    <a:pt x="739" y="503"/>
                  </a:lnTo>
                  <a:lnTo>
                    <a:pt x="755" y="499"/>
                  </a:lnTo>
                  <a:lnTo>
                    <a:pt x="772" y="454"/>
                  </a:lnTo>
                  <a:lnTo>
                    <a:pt x="784" y="446"/>
                  </a:lnTo>
                  <a:lnTo>
                    <a:pt x="845" y="450"/>
                  </a:lnTo>
                  <a:lnTo>
                    <a:pt x="862" y="430"/>
                  </a:lnTo>
                  <a:lnTo>
                    <a:pt x="876" y="421"/>
                  </a:lnTo>
                  <a:lnTo>
                    <a:pt x="880" y="421"/>
                  </a:lnTo>
                  <a:lnTo>
                    <a:pt x="907" y="446"/>
                  </a:lnTo>
                  <a:lnTo>
                    <a:pt x="925" y="497"/>
                  </a:lnTo>
                  <a:lnTo>
                    <a:pt x="940" y="495"/>
                  </a:lnTo>
                  <a:lnTo>
                    <a:pt x="970" y="464"/>
                  </a:lnTo>
                  <a:lnTo>
                    <a:pt x="979" y="462"/>
                  </a:lnTo>
                  <a:lnTo>
                    <a:pt x="927" y="295"/>
                  </a:lnTo>
                  <a:lnTo>
                    <a:pt x="925" y="290"/>
                  </a:lnTo>
                  <a:lnTo>
                    <a:pt x="913" y="290"/>
                  </a:lnTo>
                  <a:lnTo>
                    <a:pt x="895" y="297"/>
                  </a:lnTo>
                  <a:lnTo>
                    <a:pt x="841" y="274"/>
                  </a:lnTo>
                  <a:lnTo>
                    <a:pt x="817" y="249"/>
                  </a:lnTo>
                  <a:lnTo>
                    <a:pt x="819" y="239"/>
                  </a:lnTo>
                  <a:lnTo>
                    <a:pt x="837" y="219"/>
                  </a:lnTo>
                  <a:lnTo>
                    <a:pt x="837" y="213"/>
                  </a:lnTo>
                  <a:lnTo>
                    <a:pt x="804" y="174"/>
                  </a:lnTo>
                  <a:lnTo>
                    <a:pt x="798" y="131"/>
                  </a:lnTo>
                  <a:lnTo>
                    <a:pt x="782" y="116"/>
                  </a:lnTo>
                  <a:lnTo>
                    <a:pt x="727" y="139"/>
                  </a:lnTo>
                  <a:lnTo>
                    <a:pt x="620" y="69"/>
                  </a:lnTo>
                  <a:lnTo>
                    <a:pt x="604" y="28"/>
                  </a:lnTo>
                  <a:lnTo>
                    <a:pt x="579" y="4"/>
                  </a:lnTo>
                  <a:lnTo>
                    <a:pt x="573" y="6"/>
                  </a:lnTo>
                  <a:lnTo>
                    <a:pt x="559" y="24"/>
                  </a:lnTo>
                  <a:lnTo>
                    <a:pt x="487" y="32"/>
                  </a:lnTo>
                  <a:lnTo>
                    <a:pt x="465" y="61"/>
                  </a:lnTo>
                  <a:lnTo>
                    <a:pt x="456" y="63"/>
                  </a:lnTo>
                  <a:lnTo>
                    <a:pt x="452" y="61"/>
                  </a:lnTo>
                  <a:lnTo>
                    <a:pt x="448" y="57"/>
                  </a:lnTo>
                  <a:lnTo>
                    <a:pt x="460" y="26"/>
                  </a:lnTo>
                  <a:lnTo>
                    <a:pt x="546" y="12"/>
                  </a:lnTo>
                  <a:lnTo>
                    <a:pt x="553" y="4"/>
                  </a:lnTo>
                  <a:lnTo>
                    <a:pt x="549" y="0"/>
                  </a:lnTo>
                  <a:lnTo>
                    <a:pt x="471" y="0"/>
                  </a:lnTo>
                  <a:lnTo>
                    <a:pt x="454" y="8"/>
                  </a:lnTo>
                  <a:lnTo>
                    <a:pt x="377" y="116"/>
                  </a:lnTo>
                  <a:lnTo>
                    <a:pt x="227" y="168"/>
                  </a:lnTo>
                  <a:lnTo>
                    <a:pt x="239" y="184"/>
                  </a:lnTo>
                  <a:lnTo>
                    <a:pt x="229" y="227"/>
                  </a:lnTo>
                  <a:lnTo>
                    <a:pt x="211" y="249"/>
                  </a:lnTo>
                  <a:lnTo>
                    <a:pt x="209" y="252"/>
                  </a:lnTo>
                  <a:lnTo>
                    <a:pt x="137" y="202"/>
                  </a:lnTo>
                  <a:lnTo>
                    <a:pt x="116" y="200"/>
                  </a:lnTo>
                  <a:lnTo>
                    <a:pt x="65" y="22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2" name="Freeform 175">
              <a:extLst>
                <a:ext uri="{FF2B5EF4-FFF2-40B4-BE49-F238E27FC236}">
                  <a16:creationId xmlns:a16="http://schemas.microsoft.com/office/drawing/2014/main" id="{D860B3C0-6C27-41F1-8E3C-1A2B5CAF0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" y="663"/>
              <a:ext cx="584" cy="595"/>
            </a:xfrm>
            <a:custGeom>
              <a:avLst/>
              <a:gdLst>
                <a:gd name="T0" fmla="*/ 132 w 660"/>
                <a:gd name="T1" fmla="*/ 352 h 672"/>
                <a:gd name="T2" fmla="*/ 45 w 660"/>
                <a:gd name="T3" fmla="*/ 292 h 672"/>
                <a:gd name="T4" fmla="*/ 58 w 660"/>
                <a:gd name="T5" fmla="*/ 290 h 672"/>
                <a:gd name="T6" fmla="*/ 81 w 660"/>
                <a:gd name="T7" fmla="*/ 298 h 672"/>
                <a:gd name="T8" fmla="*/ 72 w 660"/>
                <a:gd name="T9" fmla="*/ 267 h 672"/>
                <a:gd name="T10" fmla="*/ 50 w 660"/>
                <a:gd name="T11" fmla="*/ 267 h 672"/>
                <a:gd name="T12" fmla="*/ 44 w 660"/>
                <a:gd name="T13" fmla="*/ 257 h 672"/>
                <a:gd name="T14" fmla="*/ 49 w 660"/>
                <a:gd name="T15" fmla="*/ 228 h 672"/>
                <a:gd name="T16" fmla="*/ 74 w 660"/>
                <a:gd name="T17" fmla="*/ 220 h 672"/>
                <a:gd name="T18" fmla="*/ 87 w 660"/>
                <a:gd name="T19" fmla="*/ 192 h 672"/>
                <a:gd name="T20" fmla="*/ 90 w 660"/>
                <a:gd name="T21" fmla="*/ 183 h 672"/>
                <a:gd name="T22" fmla="*/ 9 w 660"/>
                <a:gd name="T23" fmla="*/ 212 h 672"/>
                <a:gd name="T24" fmla="*/ 2 w 660"/>
                <a:gd name="T25" fmla="*/ 187 h 672"/>
                <a:gd name="T26" fmla="*/ 85 w 660"/>
                <a:gd name="T27" fmla="*/ 150 h 672"/>
                <a:gd name="T28" fmla="*/ 39 w 660"/>
                <a:gd name="T29" fmla="*/ 75 h 672"/>
                <a:gd name="T30" fmla="*/ 18 w 660"/>
                <a:gd name="T31" fmla="*/ 12 h 672"/>
                <a:gd name="T32" fmla="*/ 154 w 660"/>
                <a:gd name="T33" fmla="*/ 57 h 672"/>
                <a:gd name="T34" fmla="*/ 209 w 660"/>
                <a:gd name="T35" fmla="*/ 21 h 672"/>
                <a:gd name="T36" fmla="*/ 266 w 660"/>
                <a:gd name="T37" fmla="*/ 57 h 672"/>
                <a:gd name="T38" fmla="*/ 275 w 660"/>
                <a:gd name="T39" fmla="*/ 42 h 672"/>
                <a:gd name="T40" fmla="*/ 281 w 660"/>
                <a:gd name="T41" fmla="*/ 43 h 672"/>
                <a:gd name="T42" fmla="*/ 268 w 660"/>
                <a:gd name="T43" fmla="*/ 156 h 672"/>
                <a:gd name="T44" fmla="*/ 275 w 660"/>
                <a:gd name="T45" fmla="*/ 158 h 672"/>
                <a:gd name="T46" fmla="*/ 324 w 660"/>
                <a:gd name="T47" fmla="*/ 166 h 672"/>
                <a:gd name="T48" fmla="*/ 450 w 660"/>
                <a:gd name="T49" fmla="*/ 199 h 672"/>
                <a:gd name="T50" fmla="*/ 517 w 660"/>
                <a:gd name="T51" fmla="*/ 189 h 672"/>
                <a:gd name="T52" fmla="*/ 502 w 660"/>
                <a:gd name="T53" fmla="*/ 207 h 672"/>
                <a:gd name="T54" fmla="*/ 445 w 660"/>
                <a:gd name="T55" fmla="*/ 290 h 672"/>
                <a:gd name="T56" fmla="*/ 445 w 660"/>
                <a:gd name="T57" fmla="*/ 306 h 672"/>
                <a:gd name="T58" fmla="*/ 450 w 660"/>
                <a:gd name="T59" fmla="*/ 392 h 672"/>
                <a:gd name="T60" fmla="*/ 472 w 660"/>
                <a:gd name="T61" fmla="*/ 440 h 672"/>
                <a:gd name="T62" fmla="*/ 451 w 660"/>
                <a:gd name="T63" fmla="*/ 470 h 672"/>
                <a:gd name="T64" fmla="*/ 416 w 660"/>
                <a:gd name="T65" fmla="*/ 527 h 672"/>
                <a:gd name="T66" fmla="*/ 332 w 660"/>
                <a:gd name="T67" fmla="*/ 470 h 672"/>
                <a:gd name="T68" fmla="*/ 341 w 660"/>
                <a:gd name="T69" fmla="*/ 440 h 672"/>
                <a:gd name="T70" fmla="*/ 327 w 660"/>
                <a:gd name="T71" fmla="*/ 411 h 672"/>
                <a:gd name="T72" fmla="*/ 323 w 660"/>
                <a:gd name="T73" fmla="*/ 393 h 672"/>
                <a:gd name="T74" fmla="*/ 296 w 660"/>
                <a:gd name="T75" fmla="*/ 401 h 672"/>
                <a:gd name="T76" fmla="*/ 269 w 660"/>
                <a:gd name="T77" fmla="*/ 414 h 672"/>
                <a:gd name="T78" fmla="*/ 258 w 660"/>
                <a:gd name="T79" fmla="*/ 434 h 672"/>
                <a:gd name="T80" fmla="*/ 229 w 660"/>
                <a:gd name="T81" fmla="*/ 460 h 672"/>
                <a:gd name="T82" fmla="*/ 199 w 660"/>
                <a:gd name="T83" fmla="*/ 448 h 672"/>
                <a:gd name="T84" fmla="*/ 133 w 660"/>
                <a:gd name="T85" fmla="*/ 364 h 6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60"/>
                <a:gd name="T130" fmla="*/ 0 h 672"/>
                <a:gd name="T131" fmla="*/ 660 w 660"/>
                <a:gd name="T132" fmla="*/ 672 h 6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60" h="672">
                  <a:moveTo>
                    <a:pt x="169" y="464"/>
                  </a:moveTo>
                  <a:lnTo>
                    <a:pt x="168" y="449"/>
                  </a:lnTo>
                  <a:lnTo>
                    <a:pt x="93" y="430"/>
                  </a:lnTo>
                  <a:lnTo>
                    <a:pt x="58" y="373"/>
                  </a:lnTo>
                  <a:lnTo>
                    <a:pt x="62" y="369"/>
                  </a:lnTo>
                  <a:lnTo>
                    <a:pt x="74" y="369"/>
                  </a:lnTo>
                  <a:lnTo>
                    <a:pt x="97" y="383"/>
                  </a:lnTo>
                  <a:lnTo>
                    <a:pt x="103" y="379"/>
                  </a:lnTo>
                  <a:lnTo>
                    <a:pt x="105" y="365"/>
                  </a:lnTo>
                  <a:lnTo>
                    <a:pt x="91" y="340"/>
                  </a:lnTo>
                  <a:lnTo>
                    <a:pt x="86" y="336"/>
                  </a:lnTo>
                  <a:lnTo>
                    <a:pt x="64" y="340"/>
                  </a:lnTo>
                  <a:lnTo>
                    <a:pt x="58" y="336"/>
                  </a:lnTo>
                  <a:lnTo>
                    <a:pt x="56" y="328"/>
                  </a:lnTo>
                  <a:lnTo>
                    <a:pt x="66" y="295"/>
                  </a:lnTo>
                  <a:lnTo>
                    <a:pt x="62" y="291"/>
                  </a:lnTo>
                  <a:lnTo>
                    <a:pt x="72" y="281"/>
                  </a:lnTo>
                  <a:lnTo>
                    <a:pt x="95" y="281"/>
                  </a:lnTo>
                  <a:lnTo>
                    <a:pt x="117" y="248"/>
                  </a:lnTo>
                  <a:lnTo>
                    <a:pt x="111" y="245"/>
                  </a:lnTo>
                  <a:lnTo>
                    <a:pt x="115" y="236"/>
                  </a:lnTo>
                  <a:lnTo>
                    <a:pt x="115" y="234"/>
                  </a:lnTo>
                  <a:lnTo>
                    <a:pt x="82" y="262"/>
                  </a:lnTo>
                  <a:lnTo>
                    <a:pt x="11" y="271"/>
                  </a:lnTo>
                  <a:lnTo>
                    <a:pt x="0" y="252"/>
                  </a:lnTo>
                  <a:lnTo>
                    <a:pt x="2" y="238"/>
                  </a:lnTo>
                  <a:lnTo>
                    <a:pt x="105" y="203"/>
                  </a:lnTo>
                  <a:lnTo>
                    <a:pt x="109" y="191"/>
                  </a:lnTo>
                  <a:lnTo>
                    <a:pt x="58" y="96"/>
                  </a:lnTo>
                  <a:lnTo>
                    <a:pt x="50" y="96"/>
                  </a:lnTo>
                  <a:lnTo>
                    <a:pt x="41" y="90"/>
                  </a:lnTo>
                  <a:lnTo>
                    <a:pt x="23" y="15"/>
                  </a:lnTo>
                  <a:lnTo>
                    <a:pt x="29" y="0"/>
                  </a:lnTo>
                  <a:lnTo>
                    <a:pt x="197" y="72"/>
                  </a:lnTo>
                  <a:lnTo>
                    <a:pt x="258" y="27"/>
                  </a:lnTo>
                  <a:lnTo>
                    <a:pt x="267" y="27"/>
                  </a:lnTo>
                  <a:lnTo>
                    <a:pt x="326" y="72"/>
                  </a:lnTo>
                  <a:lnTo>
                    <a:pt x="340" y="72"/>
                  </a:lnTo>
                  <a:lnTo>
                    <a:pt x="346" y="55"/>
                  </a:lnTo>
                  <a:lnTo>
                    <a:pt x="351" y="53"/>
                  </a:lnTo>
                  <a:lnTo>
                    <a:pt x="355" y="53"/>
                  </a:lnTo>
                  <a:lnTo>
                    <a:pt x="359" y="55"/>
                  </a:lnTo>
                  <a:lnTo>
                    <a:pt x="375" y="156"/>
                  </a:lnTo>
                  <a:lnTo>
                    <a:pt x="342" y="199"/>
                  </a:lnTo>
                  <a:lnTo>
                    <a:pt x="344" y="201"/>
                  </a:lnTo>
                  <a:lnTo>
                    <a:pt x="351" y="201"/>
                  </a:lnTo>
                  <a:lnTo>
                    <a:pt x="389" y="195"/>
                  </a:lnTo>
                  <a:lnTo>
                    <a:pt x="414" y="211"/>
                  </a:lnTo>
                  <a:lnTo>
                    <a:pt x="475" y="209"/>
                  </a:lnTo>
                  <a:lnTo>
                    <a:pt x="574" y="254"/>
                  </a:lnTo>
                  <a:lnTo>
                    <a:pt x="654" y="232"/>
                  </a:lnTo>
                  <a:lnTo>
                    <a:pt x="660" y="240"/>
                  </a:lnTo>
                  <a:lnTo>
                    <a:pt x="660" y="244"/>
                  </a:lnTo>
                  <a:lnTo>
                    <a:pt x="641" y="264"/>
                  </a:lnTo>
                  <a:lnTo>
                    <a:pt x="643" y="316"/>
                  </a:lnTo>
                  <a:lnTo>
                    <a:pt x="568" y="369"/>
                  </a:lnTo>
                  <a:lnTo>
                    <a:pt x="564" y="375"/>
                  </a:lnTo>
                  <a:lnTo>
                    <a:pt x="568" y="391"/>
                  </a:lnTo>
                  <a:lnTo>
                    <a:pt x="596" y="416"/>
                  </a:lnTo>
                  <a:lnTo>
                    <a:pt x="574" y="500"/>
                  </a:lnTo>
                  <a:lnTo>
                    <a:pt x="607" y="542"/>
                  </a:lnTo>
                  <a:lnTo>
                    <a:pt x="602" y="561"/>
                  </a:lnTo>
                  <a:lnTo>
                    <a:pt x="576" y="572"/>
                  </a:lnTo>
                  <a:lnTo>
                    <a:pt x="576" y="600"/>
                  </a:lnTo>
                  <a:lnTo>
                    <a:pt x="541" y="641"/>
                  </a:lnTo>
                  <a:lnTo>
                    <a:pt x="531" y="672"/>
                  </a:lnTo>
                  <a:lnTo>
                    <a:pt x="486" y="660"/>
                  </a:lnTo>
                  <a:lnTo>
                    <a:pt x="424" y="600"/>
                  </a:lnTo>
                  <a:lnTo>
                    <a:pt x="424" y="572"/>
                  </a:lnTo>
                  <a:lnTo>
                    <a:pt x="435" y="561"/>
                  </a:lnTo>
                  <a:lnTo>
                    <a:pt x="435" y="555"/>
                  </a:lnTo>
                  <a:lnTo>
                    <a:pt x="418" y="524"/>
                  </a:lnTo>
                  <a:lnTo>
                    <a:pt x="416" y="510"/>
                  </a:lnTo>
                  <a:lnTo>
                    <a:pt x="412" y="502"/>
                  </a:lnTo>
                  <a:lnTo>
                    <a:pt x="402" y="498"/>
                  </a:lnTo>
                  <a:lnTo>
                    <a:pt x="379" y="512"/>
                  </a:lnTo>
                  <a:lnTo>
                    <a:pt x="367" y="508"/>
                  </a:lnTo>
                  <a:lnTo>
                    <a:pt x="344" y="529"/>
                  </a:lnTo>
                  <a:lnTo>
                    <a:pt x="340" y="545"/>
                  </a:lnTo>
                  <a:lnTo>
                    <a:pt x="330" y="553"/>
                  </a:lnTo>
                  <a:lnTo>
                    <a:pt x="312" y="547"/>
                  </a:lnTo>
                  <a:lnTo>
                    <a:pt x="293" y="586"/>
                  </a:lnTo>
                  <a:lnTo>
                    <a:pt x="287" y="590"/>
                  </a:lnTo>
                  <a:lnTo>
                    <a:pt x="254" y="572"/>
                  </a:lnTo>
                  <a:lnTo>
                    <a:pt x="177" y="473"/>
                  </a:lnTo>
                  <a:lnTo>
                    <a:pt x="169" y="46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3" name="Freeform 176">
              <a:extLst>
                <a:ext uri="{FF2B5EF4-FFF2-40B4-BE49-F238E27FC236}">
                  <a16:creationId xmlns:a16="http://schemas.microsoft.com/office/drawing/2014/main" id="{A0F0951A-8C76-4A79-A8D4-FA4FCCA31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" y="1054"/>
              <a:ext cx="1136" cy="985"/>
            </a:xfrm>
            <a:custGeom>
              <a:avLst/>
              <a:gdLst>
                <a:gd name="T0" fmla="*/ 743 w 1284"/>
                <a:gd name="T1" fmla="*/ 779 h 1112"/>
                <a:gd name="T2" fmla="*/ 736 w 1284"/>
                <a:gd name="T3" fmla="*/ 807 h 1112"/>
                <a:gd name="T4" fmla="*/ 638 w 1284"/>
                <a:gd name="T5" fmla="*/ 826 h 1112"/>
                <a:gd name="T6" fmla="*/ 635 w 1284"/>
                <a:gd name="T7" fmla="*/ 841 h 1112"/>
                <a:gd name="T8" fmla="*/ 594 w 1284"/>
                <a:gd name="T9" fmla="*/ 842 h 1112"/>
                <a:gd name="T10" fmla="*/ 615 w 1284"/>
                <a:gd name="T11" fmla="*/ 873 h 1112"/>
                <a:gd name="T12" fmla="*/ 571 w 1284"/>
                <a:gd name="T13" fmla="*/ 845 h 1112"/>
                <a:gd name="T14" fmla="*/ 587 w 1284"/>
                <a:gd name="T15" fmla="*/ 805 h 1112"/>
                <a:gd name="T16" fmla="*/ 548 w 1284"/>
                <a:gd name="T17" fmla="*/ 763 h 1112"/>
                <a:gd name="T18" fmla="*/ 539 w 1284"/>
                <a:gd name="T19" fmla="*/ 684 h 1112"/>
                <a:gd name="T20" fmla="*/ 525 w 1284"/>
                <a:gd name="T21" fmla="*/ 648 h 1112"/>
                <a:gd name="T22" fmla="*/ 500 w 1284"/>
                <a:gd name="T23" fmla="*/ 595 h 1112"/>
                <a:gd name="T24" fmla="*/ 495 w 1284"/>
                <a:gd name="T25" fmla="*/ 568 h 1112"/>
                <a:gd name="T26" fmla="*/ 470 w 1284"/>
                <a:gd name="T27" fmla="*/ 541 h 1112"/>
                <a:gd name="T28" fmla="*/ 502 w 1284"/>
                <a:gd name="T29" fmla="*/ 469 h 1112"/>
                <a:gd name="T30" fmla="*/ 484 w 1284"/>
                <a:gd name="T31" fmla="*/ 435 h 1112"/>
                <a:gd name="T32" fmla="*/ 405 w 1284"/>
                <a:gd name="T33" fmla="*/ 472 h 1112"/>
                <a:gd name="T34" fmla="*/ 395 w 1284"/>
                <a:gd name="T35" fmla="*/ 437 h 1112"/>
                <a:gd name="T36" fmla="*/ 326 w 1284"/>
                <a:gd name="T37" fmla="*/ 456 h 1112"/>
                <a:gd name="T38" fmla="*/ 352 w 1284"/>
                <a:gd name="T39" fmla="*/ 541 h 1112"/>
                <a:gd name="T40" fmla="*/ 349 w 1284"/>
                <a:gd name="T41" fmla="*/ 568 h 1112"/>
                <a:gd name="T42" fmla="*/ 234 w 1284"/>
                <a:gd name="T43" fmla="*/ 585 h 1112"/>
                <a:gd name="T44" fmla="*/ 258 w 1284"/>
                <a:gd name="T45" fmla="*/ 563 h 1112"/>
                <a:gd name="T46" fmla="*/ 274 w 1284"/>
                <a:gd name="T47" fmla="*/ 553 h 1112"/>
                <a:gd name="T48" fmla="*/ 243 w 1284"/>
                <a:gd name="T49" fmla="*/ 520 h 1112"/>
                <a:gd name="T50" fmla="*/ 249 w 1284"/>
                <a:gd name="T51" fmla="*/ 467 h 1112"/>
                <a:gd name="T52" fmla="*/ 202 w 1284"/>
                <a:gd name="T53" fmla="*/ 443 h 1112"/>
                <a:gd name="T54" fmla="*/ 174 w 1284"/>
                <a:gd name="T55" fmla="*/ 456 h 1112"/>
                <a:gd name="T56" fmla="*/ 162 w 1284"/>
                <a:gd name="T57" fmla="*/ 486 h 1112"/>
                <a:gd name="T58" fmla="*/ 75 w 1284"/>
                <a:gd name="T59" fmla="*/ 519 h 1112"/>
                <a:gd name="T60" fmla="*/ 73 w 1284"/>
                <a:gd name="T61" fmla="*/ 494 h 1112"/>
                <a:gd name="T62" fmla="*/ 50 w 1284"/>
                <a:gd name="T63" fmla="*/ 484 h 1112"/>
                <a:gd name="T64" fmla="*/ 11 w 1284"/>
                <a:gd name="T65" fmla="*/ 413 h 1112"/>
                <a:gd name="T66" fmla="*/ 104 w 1284"/>
                <a:gd name="T67" fmla="*/ 200 h 1112"/>
                <a:gd name="T68" fmla="*/ 58 w 1284"/>
                <a:gd name="T69" fmla="*/ 163 h 1112"/>
                <a:gd name="T70" fmla="*/ 80 w 1284"/>
                <a:gd name="T71" fmla="*/ 109 h 1112"/>
                <a:gd name="T72" fmla="*/ 71 w 1284"/>
                <a:gd name="T73" fmla="*/ 94 h 1112"/>
                <a:gd name="T74" fmla="*/ 290 w 1284"/>
                <a:gd name="T75" fmla="*/ 128 h 1112"/>
                <a:gd name="T76" fmla="*/ 265 w 1284"/>
                <a:gd name="T77" fmla="*/ 133 h 1112"/>
                <a:gd name="T78" fmla="*/ 311 w 1284"/>
                <a:gd name="T79" fmla="*/ 154 h 1112"/>
                <a:gd name="T80" fmla="*/ 306 w 1284"/>
                <a:gd name="T81" fmla="*/ 107 h 1112"/>
                <a:gd name="T82" fmla="*/ 319 w 1284"/>
                <a:gd name="T83" fmla="*/ 91 h 1112"/>
                <a:gd name="T84" fmla="*/ 370 w 1284"/>
                <a:gd name="T85" fmla="*/ 115 h 1112"/>
                <a:gd name="T86" fmla="*/ 388 w 1284"/>
                <a:gd name="T87" fmla="*/ 4 h 1112"/>
                <a:gd name="T88" fmla="*/ 519 w 1284"/>
                <a:gd name="T89" fmla="*/ 19 h 1112"/>
                <a:gd name="T90" fmla="*/ 649 w 1284"/>
                <a:gd name="T91" fmla="*/ 165 h 1112"/>
                <a:gd name="T92" fmla="*/ 665 w 1284"/>
                <a:gd name="T93" fmla="*/ 178 h 1112"/>
                <a:gd name="T94" fmla="*/ 730 w 1284"/>
                <a:gd name="T95" fmla="*/ 176 h 1112"/>
                <a:gd name="T96" fmla="*/ 889 w 1284"/>
                <a:gd name="T97" fmla="*/ 245 h 1112"/>
                <a:gd name="T98" fmla="*/ 938 w 1284"/>
                <a:gd name="T99" fmla="*/ 271 h 1112"/>
                <a:gd name="T100" fmla="*/ 974 w 1284"/>
                <a:gd name="T101" fmla="*/ 322 h 1112"/>
                <a:gd name="T102" fmla="*/ 875 w 1284"/>
                <a:gd name="T103" fmla="*/ 350 h 1112"/>
                <a:gd name="T104" fmla="*/ 839 w 1284"/>
                <a:gd name="T105" fmla="*/ 356 h 1112"/>
                <a:gd name="T106" fmla="*/ 837 w 1284"/>
                <a:gd name="T107" fmla="*/ 388 h 1112"/>
                <a:gd name="T108" fmla="*/ 866 w 1284"/>
                <a:gd name="T109" fmla="*/ 415 h 1112"/>
                <a:gd name="T110" fmla="*/ 879 w 1284"/>
                <a:gd name="T111" fmla="*/ 559 h 1112"/>
                <a:gd name="T112" fmla="*/ 869 w 1284"/>
                <a:gd name="T113" fmla="*/ 606 h 1112"/>
                <a:gd name="T114" fmla="*/ 811 w 1284"/>
                <a:gd name="T115" fmla="*/ 680 h 1112"/>
                <a:gd name="T116" fmla="*/ 802 w 1284"/>
                <a:gd name="T117" fmla="*/ 773 h 111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4"/>
                <a:gd name="T178" fmla="*/ 0 h 1112"/>
                <a:gd name="T179" fmla="*/ 1284 w 1284"/>
                <a:gd name="T180" fmla="*/ 1112 h 111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4" h="1112">
                  <a:moveTo>
                    <a:pt x="1016" y="987"/>
                  </a:moveTo>
                  <a:lnTo>
                    <a:pt x="962" y="960"/>
                  </a:lnTo>
                  <a:lnTo>
                    <a:pt x="950" y="993"/>
                  </a:lnTo>
                  <a:lnTo>
                    <a:pt x="942" y="999"/>
                  </a:lnTo>
                  <a:lnTo>
                    <a:pt x="942" y="1021"/>
                  </a:lnTo>
                  <a:lnTo>
                    <a:pt x="940" y="1028"/>
                  </a:lnTo>
                  <a:lnTo>
                    <a:pt x="850" y="1077"/>
                  </a:lnTo>
                  <a:lnTo>
                    <a:pt x="823" y="1052"/>
                  </a:lnTo>
                  <a:lnTo>
                    <a:pt x="815" y="1052"/>
                  </a:lnTo>
                  <a:lnTo>
                    <a:pt x="813" y="1056"/>
                  </a:lnTo>
                  <a:lnTo>
                    <a:pt x="815" y="1071"/>
                  </a:lnTo>
                  <a:lnTo>
                    <a:pt x="811" y="1071"/>
                  </a:lnTo>
                  <a:lnTo>
                    <a:pt x="807" y="1071"/>
                  </a:lnTo>
                  <a:lnTo>
                    <a:pt x="786" y="1060"/>
                  </a:lnTo>
                  <a:lnTo>
                    <a:pt x="758" y="1073"/>
                  </a:lnTo>
                  <a:lnTo>
                    <a:pt x="788" y="1101"/>
                  </a:lnTo>
                  <a:lnTo>
                    <a:pt x="788" y="1109"/>
                  </a:lnTo>
                  <a:lnTo>
                    <a:pt x="786" y="1112"/>
                  </a:lnTo>
                  <a:lnTo>
                    <a:pt x="737" y="1091"/>
                  </a:lnTo>
                  <a:lnTo>
                    <a:pt x="729" y="1085"/>
                  </a:lnTo>
                  <a:lnTo>
                    <a:pt x="729" y="1077"/>
                  </a:lnTo>
                  <a:lnTo>
                    <a:pt x="760" y="1050"/>
                  </a:lnTo>
                  <a:lnTo>
                    <a:pt x="760" y="1044"/>
                  </a:lnTo>
                  <a:lnTo>
                    <a:pt x="751" y="1026"/>
                  </a:lnTo>
                  <a:lnTo>
                    <a:pt x="768" y="999"/>
                  </a:lnTo>
                  <a:lnTo>
                    <a:pt x="766" y="960"/>
                  </a:lnTo>
                  <a:lnTo>
                    <a:pt x="700" y="972"/>
                  </a:lnTo>
                  <a:lnTo>
                    <a:pt x="682" y="964"/>
                  </a:lnTo>
                  <a:lnTo>
                    <a:pt x="692" y="882"/>
                  </a:lnTo>
                  <a:lnTo>
                    <a:pt x="688" y="872"/>
                  </a:lnTo>
                  <a:lnTo>
                    <a:pt x="676" y="868"/>
                  </a:lnTo>
                  <a:lnTo>
                    <a:pt x="680" y="835"/>
                  </a:lnTo>
                  <a:lnTo>
                    <a:pt x="670" y="825"/>
                  </a:lnTo>
                  <a:lnTo>
                    <a:pt x="651" y="823"/>
                  </a:lnTo>
                  <a:lnTo>
                    <a:pt x="651" y="774"/>
                  </a:lnTo>
                  <a:lnTo>
                    <a:pt x="639" y="759"/>
                  </a:lnTo>
                  <a:lnTo>
                    <a:pt x="612" y="747"/>
                  </a:lnTo>
                  <a:lnTo>
                    <a:pt x="608" y="718"/>
                  </a:lnTo>
                  <a:lnTo>
                    <a:pt x="633" y="724"/>
                  </a:lnTo>
                  <a:lnTo>
                    <a:pt x="633" y="702"/>
                  </a:lnTo>
                  <a:lnTo>
                    <a:pt x="631" y="694"/>
                  </a:lnTo>
                  <a:lnTo>
                    <a:pt x="600" y="690"/>
                  </a:lnTo>
                  <a:lnTo>
                    <a:pt x="614" y="641"/>
                  </a:lnTo>
                  <a:lnTo>
                    <a:pt x="631" y="628"/>
                  </a:lnTo>
                  <a:lnTo>
                    <a:pt x="641" y="598"/>
                  </a:lnTo>
                  <a:lnTo>
                    <a:pt x="635" y="583"/>
                  </a:lnTo>
                  <a:lnTo>
                    <a:pt x="641" y="567"/>
                  </a:lnTo>
                  <a:lnTo>
                    <a:pt x="618" y="554"/>
                  </a:lnTo>
                  <a:lnTo>
                    <a:pt x="584" y="589"/>
                  </a:lnTo>
                  <a:lnTo>
                    <a:pt x="584" y="595"/>
                  </a:lnTo>
                  <a:lnTo>
                    <a:pt x="518" y="602"/>
                  </a:lnTo>
                  <a:lnTo>
                    <a:pt x="512" y="591"/>
                  </a:lnTo>
                  <a:lnTo>
                    <a:pt x="510" y="561"/>
                  </a:lnTo>
                  <a:lnTo>
                    <a:pt x="504" y="557"/>
                  </a:lnTo>
                  <a:lnTo>
                    <a:pt x="465" y="563"/>
                  </a:lnTo>
                  <a:lnTo>
                    <a:pt x="430" y="585"/>
                  </a:lnTo>
                  <a:lnTo>
                    <a:pt x="416" y="581"/>
                  </a:lnTo>
                  <a:lnTo>
                    <a:pt x="409" y="602"/>
                  </a:lnTo>
                  <a:lnTo>
                    <a:pt x="446" y="624"/>
                  </a:lnTo>
                  <a:lnTo>
                    <a:pt x="450" y="690"/>
                  </a:lnTo>
                  <a:lnTo>
                    <a:pt x="469" y="698"/>
                  </a:lnTo>
                  <a:lnTo>
                    <a:pt x="469" y="704"/>
                  </a:lnTo>
                  <a:lnTo>
                    <a:pt x="446" y="724"/>
                  </a:lnTo>
                  <a:lnTo>
                    <a:pt x="418" y="720"/>
                  </a:lnTo>
                  <a:lnTo>
                    <a:pt x="307" y="751"/>
                  </a:lnTo>
                  <a:lnTo>
                    <a:pt x="299" y="745"/>
                  </a:lnTo>
                  <a:lnTo>
                    <a:pt x="297" y="733"/>
                  </a:lnTo>
                  <a:lnTo>
                    <a:pt x="305" y="724"/>
                  </a:lnTo>
                  <a:lnTo>
                    <a:pt x="330" y="718"/>
                  </a:lnTo>
                  <a:lnTo>
                    <a:pt x="332" y="712"/>
                  </a:lnTo>
                  <a:lnTo>
                    <a:pt x="338" y="706"/>
                  </a:lnTo>
                  <a:lnTo>
                    <a:pt x="350" y="704"/>
                  </a:lnTo>
                  <a:lnTo>
                    <a:pt x="342" y="677"/>
                  </a:lnTo>
                  <a:lnTo>
                    <a:pt x="323" y="677"/>
                  </a:lnTo>
                  <a:lnTo>
                    <a:pt x="311" y="663"/>
                  </a:lnTo>
                  <a:lnTo>
                    <a:pt x="336" y="622"/>
                  </a:lnTo>
                  <a:lnTo>
                    <a:pt x="336" y="614"/>
                  </a:lnTo>
                  <a:lnTo>
                    <a:pt x="319" y="595"/>
                  </a:lnTo>
                  <a:lnTo>
                    <a:pt x="262" y="579"/>
                  </a:lnTo>
                  <a:lnTo>
                    <a:pt x="262" y="573"/>
                  </a:lnTo>
                  <a:lnTo>
                    <a:pt x="258" y="565"/>
                  </a:lnTo>
                  <a:lnTo>
                    <a:pt x="229" y="550"/>
                  </a:lnTo>
                  <a:lnTo>
                    <a:pt x="205" y="573"/>
                  </a:lnTo>
                  <a:lnTo>
                    <a:pt x="223" y="581"/>
                  </a:lnTo>
                  <a:lnTo>
                    <a:pt x="201" y="608"/>
                  </a:lnTo>
                  <a:lnTo>
                    <a:pt x="207" y="616"/>
                  </a:lnTo>
                  <a:lnTo>
                    <a:pt x="207" y="620"/>
                  </a:lnTo>
                  <a:lnTo>
                    <a:pt x="143" y="665"/>
                  </a:lnTo>
                  <a:lnTo>
                    <a:pt x="106" y="665"/>
                  </a:lnTo>
                  <a:lnTo>
                    <a:pt x="96" y="661"/>
                  </a:lnTo>
                  <a:lnTo>
                    <a:pt x="86" y="647"/>
                  </a:lnTo>
                  <a:lnTo>
                    <a:pt x="88" y="638"/>
                  </a:lnTo>
                  <a:lnTo>
                    <a:pt x="94" y="630"/>
                  </a:lnTo>
                  <a:lnTo>
                    <a:pt x="94" y="622"/>
                  </a:lnTo>
                  <a:lnTo>
                    <a:pt x="76" y="602"/>
                  </a:lnTo>
                  <a:lnTo>
                    <a:pt x="63" y="616"/>
                  </a:lnTo>
                  <a:lnTo>
                    <a:pt x="0" y="589"/>
                  </a:lnTo>
                  <a:lnTo>
                    <a:pt x="0" y="544"/>
                  </a:lnTo>
                  <a:lnTo>
                    <a:pt x="14" y="526"/>
                  </a:lnTo>
                  <a:lnTo>
                    <a:pt x="94" y="532"/>
                  </a:lnTo>
                  <a:lnTo>
                    <a:pt x="104" y="520"/>
                  </a:lnTo>
                  <a:lnTo>
                    <a:pt x="133" y="255"/>
                  </a:lnTo>
                  <a:lnTo>
                    <a:pt x="149" y="239"/>
                  </a:lnTo>
                  <a:lnTo>
                    <a:pt x="151" y="231"/>
                  </a:lnTo>
                  <a:lnTo>
                    <a:pt x="74" y="208"/>
                  </a:lnTo>
                  <a:lnTo>
                    <a:pt x="68" y="198"/>
                  </a:lnTo>
                  <a:lnTo>
                    <a:pt x="74" y="157"/>
                  </a:lnTo>
                  <a:lnTo>
                    <a:pt x="102" y="139"/>
                  </a:lnTo>
                  <a:lnTo>
                    <a:pt x="104" y="135"/>
                  </a:lnTo>
                  <a:lnTo>
                    <a:pt x="104" y="129"/>
                  </a:lnTo>
                  <a:lnTo>
                    <a:pt x="90" y="120"/>
                  </a:lnTo>
                  <a:lnTo>
                    <a:pt x="125" y="86"/>
                  </a:lnTo>
                  <a:lnTo>
                    <a:pt x="336" y="75"/>
                  </a:lnTo>
                  <a:lnTo>
                    <a:pt x="371" y="163"/>
                  </a:lnTo>
                  <a:lnTo>
                    <a:pt x="364" y="161"/>
                  </a:lnTo>
                  <a:lnTo>
                    <a:pt x="342" y="167"/>
                  </a:lnTo>
                  <a:lnTo>
                    <a:pt x="338" y="169"/>
                  </a:lnTo>
                  <a:lnTo>
                    <a:pt x="338" y="174"/>
                  </a:lnTo>
                  <a:lnTo>
                    <a:pt x="383" y="196"/>
                  </a:lnTo>
                  <a:lnTo>
                    <a:pt x="397" y="196"/>
                  </a:lnTo>
                  <a:lnTo>
                    <a:pt x="399" y="194"/>
                  </a:lnTo>
                  <a:lnTo>
                    <a:pt x="412" y="165"/>
                  </a:lnTo>
                  <a:lnTo>
                    <a:pt x="391" y="137"/>
                  </a:lnTo>
                  <a:lnTo>
                    <a:pt x="391" y="133"/>
                  </a:lnTo>
                  <a:lnTo>
                    <a:pt x="395" y="126"/>
                  </a:lnTo>
                  <a:lnTo>
                    <a:pt x="407" y="116"/>
                  </a:lnTo>
                  <a:lnTo>
                    <a:pt x="457" y="151"/>
                  </a:lnTo>
                  <a:lnTo>
                    <a:pt x="469" y="151"/>
                  </a:lnTo>
                  <a:lnTo>
                    <a:pt x="473" y="147"/>
                  </a:lnTo>
                  <a:lnTo>
                    <a:pt x="475" y="143"/>
                  </a:lnTo>
                  <a:lnTo>
                    <a:pt x="452" y="98"/>
                  </a:lnTo>
                  <a:lnTo>
                    <a:pt x="495" y="4"/>
                  </a:lnTo>
                  <a:lnTo>
                    <a:pt x="504" y="0"/>
                  </a:lnTo>
                  <a:lnTo>
                    <a:pt x="538" y="20"/>
                  </a:lnTo>
                  <a:lnTo>
                    <a:pt x="663" y="24"/>
                  </a:lnTo>
                  <a:lnTo>
                    <a:pt x="823" y="215"/>
                  </a:lnTo>
                  <a:lnTo>
                    <a:pt x="825" y="215"/>
                  </a:lnTo>
                  <a:lnTo>
                    <a:pt x="829" y="210"/>
                  </a:lnTo>
                  <a:lnTo>
                    <a:pt x="833" y="200"/>
                  </a:lnTo>
                  <a:lnTo>
                    <a:pt x="848" y="210"/>
                  </a:lnTo>
                  <a:lnTo>
                    <a:pt x="850" y="227"/>
                  </a:lnTo>
                  <a:lnTo>
                    <a:pt x="885" y="219"/>
                  </a:lnTo>
                  <a:lnTo>
                    <a:pt x="895" y="208"/>
                  </a:lnTo>
                  <a:lnTo>
                    <a:pt x="932" y="225"/>
                  </a:lnTo>
                  <a:lnTo>
                    <a:pt x="962" y="210"/>
                  </a:lnTo>
                  <a:lnTo>
                    <a:pt x="1050" y="237"/>
                  </a:lnTo>
                  <a:lnTo>
                    <a:pt x="1136" y="313"/>
                  </a:lnTo>
                  <a:lnTo>
                    <a:pt x="1161" y="311"/>
                  </a:lnTo>
                  <a:lnTo>
                    <a:pt x="1169" y="315"/>
                  </a:lnTo>
                  <a:lnTo>
                    <a:pt x="1198" y="346"/>
                  </a:lnTo>
                  <a:lnTo>
                    <a:pt x="1235" y="339"/>
                  </a:lnTo>
                  <a:lnTo>
                    <a:pt x="1284" y="362"/>
                  </a:lnTo>
                  <a:lnTo>
                    <a:pt x="1245" y="411"/>
                  </a:lnTo>
                  <a:lnTo>
                    <a:pt x="1245" y="415"/>
                  </a:lnTo>
                  <a:lnTo>
                    <a:pt x="1247" y="421"/>
                  </a:lnTo>
                  <a:lnTo>
                    <a:pt x="1118" y="446"/>
                  </a:lnTo>
                  <a:lnTo>
                    <a:pt x="1116" y="448"/>
                  </a:lnTo>
                  <a:lnTo>
                    <a:pt x="1116" y="454"/>
                  </a:lnTo>
                  <a:lnTo>
                    <a:pt x="1071" y="454"/>
                  </a:lnTo>
                  <a:lnTo>
                    <a:pt x="1063" y="462"/>
                  </a:lnTo>
                  <a:lnTo>
                    <a:pt x="1061" y="475"/>
                  </a:lnTo>
                  <a:lnTo>
                    <a:pt x="1069" y="495"/>
                  </a:lnTo>
                  <a:lnTo>
                    <a:pt x="1077" y="501"/>
                  </a:lnTo>
                  <a:lnTo>
                    <a:pt x="1085" y="524"/>
                  </a:lnTo>
                  <a:lnTo>
                    <a:pt x="1106" y="528"/>
                  </a:lnTo>
                  <a:lnTo>
                    <a:pt x="1130" y="612"/>
                  </a:lnTo>
                  <a:lnTo>
                    <a:pt x="1118" y="622"/>
                  </a:lnTo>
                  <a:lnTo>
                    <a:pt x="1122" y="712"/>
                  </a:lnTo>
                  <a:lnTo>
                    <a:pt x="1128" y="722"/>
                  </a:lnTo>
                  <a:lnTo>
                    <a:pt x="1132" y="724"/>
                  </a:lnTo>
                  <a:lnTo>
                    <a:pt x="1110" y="772"/>
                  </a:lnTo>
                  <a:lnTo>
                    <a:pt x="1034" y="798"/>
                  </a:lnTo>
                  <a:lnTo>
                    <a:pt x="1028" y="833"/>
                  </a:lnTo>
                  <a:lnTo>
                    <a:pt x="1036" y="867"/>
                  </a:lnTo>
                  <a:lnTo>
                    <a:pt x="1022" y="919"/>
                  </a:lnTo>
                  <a:lnTo>
                    <a:pt x="1030" y="963"/>
                  </a:lnTo>
                  <a:lnTo>
                    <a:pt x="1024" y="985"/>
                  </a:lnTo>
                  <a:lnTo>
                    <a:pt x="1016" y="98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4" name="Freeform 177">
              <a:extLst>
                <a:ext uri="{FF2B5EF4-FFF2-40B4-BE49-F238E27FC236}">
                  <a16:creationId xmlns:a16="http://schemas.microsoft.com/office/drawing/2014/main" id="{2D4A00F5-84C7-4502-A7A1-BF52DE197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" y="1295"/>
              <a:ext cx="116" cy="105"/>
            </a:xfrm>
            <a:custGeom>
              <a:avLst/>
              <a:gdLst>
                <a:gd name="T0" fmla="*/ 0 w 131"/>
                <a:gd name="T1" fmla="*/ 17 h 119"/>
                <a:gd name="T2" fmla="*/ 0 w 131"/>
                <a:gd name="T3" fmla="*/ 17 h 119"/>
                <a:gd name="T4" fmla="*/ 12 w 131"/>
                <a:gd name="T5" fmla="*/ 0 h 119"/>
                <a:gd name="T6" fmla="*/ 61 w 131"/>
                <a:gd name="T7" fmla="*/ 36 h 119"/>
                <a:gd name="T8" fmla="*/ 75 w 131"/>
                <a:gd name="T9" fmla="*/ 40 h 119"/>
                <a:gd name="T10" fmla="*/ 80 w 131"/>
                <a:gd name="T11" fmla="*/ 36 h 119"/>
                <a:gd name="T12" fmla="*/ 77 w 131"/>
                <a:gd name="T13" fmla="*/ 34 h 119"/>
                <a:gd name="T14" fmla="*/ 77 w 131"/>
                <a:gd name="T15" fmla="*/ 30 h 119"/>
                <a:gd name="T16" fmla="*/ 79 w 131"/>
                <a:gd name="T17" fmla="*/ 27 h 119"/>
                <a:gd name="T18" fmla="*/ 89 w 131"/>
                <a:gd name="T19" fmla="*/ 23 h 119"/>
                <a:gd name="T20" fmla="*/ 99 w 131"/>
                <a:gd name="T21" fmla="*/ 44 h 119"/>
                <a:gd name="T22" fmla="*/ 99 w 131"/>
                <a:gd name="T23" fmla="*/ 55 h 119"/>
                <a:gd name="T24" fmla="*/ 103 w 131"/>
                <a:gd name="T25" fmla="*/ 59 h 119"/>
                <a:gd name="T26" fmla="*/ 103 w 131"/>
                <a:gd name="T27" fmla="*/ 65 h 119"/>
                <a:gd name="T28" fmla="*/ 86 w 131"/>
                <a:gd name="T29" fmla="*/ 86 h 119"/>
                <a:gd name="T30" fmla="*/ 84 w 131"/>
                <a:gd name="T31" fmla="*/ 88 h 119"/>
                <a:gd name="T32" fmla="*/ 79 w 131"/>
                <a:gd name="T33" fmla="*/ 88 h 119"/>
                <a:gd name="T34" fmla="*/ 71 w 131"/>
                <a:gd name="T35" fmla="*/ 79 h 119"/>
                <a:gd name="T36" fmla="*/ 58 w 131"/>
                <a:gd name="T37" fmla="*/ 93 h 119"/>
                <a:gd name="T38" fmla="*/ 26 w 131"/>
                <a:gd name="T39" fmla="*/ 70 h 119"/>
                <a:gd name="T40" fmla="*/ 17 w 131"/>
                <a:gd name="T41" fmla="*/ 32 h 119"/>
                <a:gd name="T42" fmla="*/ 0 w 131"/>
                <a:gd name="T43" fmla="*/ 17 h 119"/>
                <a:gd name="T44" fmla="*/ 0 w 131"/>
                <a:gd name="T45" fmla="*/ 17 h 119"/>
                <a:gd name="T46" fmla="*/ 0 w 131"/>
                <a:gd name="T47" fmla="*/ 17 h 1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31"/>
                <a:gd name="T73" fmla="*/ 0 h 119"/>
                <a:gd name="T74" fmla="*/ 131 w 131"/>
                <a:gd name="T75" fmla="*/ 119 h 1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31" h="119">
                  <a:moveTo>
                    <a:pt x="0" y="22"/>
                  </a:moveTo>
                  <a:lnTo>
                    <a:pt x="0" y="22"/>
                  </a:lnTo>
                  <a:lnTo>
                    <a:pt x="16" y="0"/>
                  </a:lnTo>
                  <a:lnTo>
                    <a:pt x="78" y="47"/>
                  </a:lnTo>
                  <a:lnTo>
                    <a:pt x="96" y="51"/>
                  </a:lnTo>
                  <a:lnTo>
                    <a:pt x="102" y="47"/>
                  </a:lnTo>
                  <a:lnTo>
                    <a:pt x="98" y="43"/>
                  </a:lnTo>
                  <a:lnTo>
                    <a:pt x="98" y="39"/>
                  </a:lnTo>
                  <a:lnTo>
                    <a:pt x="100" y="35"/>
                  </a:lnTo>
                  <a:lnTo>
                    <a:pt x="113" y="29"/>
                  </a:lnTo>
                  <a:lnTo>
                    <a:pt x="127" y="57"/>
                  </a:lnTo>
                  <a:lnTo>
                    <a:pt x="127" y="70"/>
                  </a:lnTo>
                  <a:lnTo>
                    <a:pt x="131" y="76"/>
                  </a:lnTo>
                  <a:lnTo>
                    <a:pt x="131" y="84"/>
                  </a:lnTo>
                  <a:lnTo>
                    <a:pt x="109" y="110"/>
                  </a:lnTo>
                  <a:lnTo>
                    <a:pt x="107" y="113"/>
                  </a:lnTo>
                  <a:lnTo>
                    <a:pt x="100" y="113"/>
                  </a:lnTo>
                  <a:lnTo>
                    <a:pt x="90" y="102"/>
                  </a:lnTo>
                  <a:lnTo>
                    <a:pt x="74" y="119"/>
                  </a:lnTo>
                  <a:lnTo>
                    <a:pt x="33" y="90"/>
                  </a:lnTo>
                  <a:lnTo>
                    <a:pt x="21" y="41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5" name="Freeform 178">
              <a:extLst>
                <a:ext uri="{FF2B5EF4-FFF2-40B4-BE49-F238E27FC236}">
                  <a16:creationId xmlns:a16="http://schemas.microsoft.com/office/drawing/2014/main" id="{163A72E8-7535-4FDA-885D-46B36E549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1" y="1103"/>
              <a:ext cx="187" cy="153"/>
            </a:xfrm>
            <a:custGeom>
              <a:avLst/>
              <a:gdLst>
                <a:gd name="T0" fmla="*/ 0 w 211"/>
                <a:gd name="T1" fmla="*/ 67 h 172"/>
                <a:gd name="T2" fmla="*/ 19 w 211"/>
                <a:gd name="T3" fmla="*/ 75 h 172"/>
                <a:gd name="T4" fmla="*/ 35 w 211"/>
                <a:gd name="T5" fmla="*/ 41 h 172"/>
                <a:gd name="T6" fmla="*/ 51 w 211"/>
                <a:gd name="T7" fmla="*/ 44 h 172"/>
                <a:gd name="T8" fmla="*/ 58 w 211"/>
                <a:gd name="T9" fmla="*/ 36 h 172"/>
                <a:gd name="T10" fmla="*/ 58 w 211"/>
                <a:gd name="T11" fmla="*/ 26 h 172"/>
                <a:gd name="T12" fmla="*/ 79 w 211"/>
                <a:gd name="T13" fmla="*/ 10 h 172"/>
                <a:gd name="T14" fmla="*/ 87 w 211"/>
                <a:gd name="T15" fmla="*/ 12 h 172"/>
                <a:gd name="T16" fmla="*/ 108 w 211"/>
                <a:gd name="T17" fmla="*/ 0 h 172"/>
                <a:gd name="T18" fmla="*/ 116 w 211"/>
                <a:gd name="T19" fmla="*/ 7 h 172"/>
                <a:gd name="T20" fmla="*/ 119 w 211"/>
                <a:gd name="T21" fmla="*/ 27 h 172"/>
                <a:gd name="T22" fmla="*/ 135 w 211"/>
                <a:gd name="T23" fmla="*/ 48 h 172"/>
                <a:gd name="T24" fmla="*/ 123 w 211"/>
                <a:gd name="T25" fmla="*/ 64 h 172"/>
                <a:gd name="T26" fmla="*/ 125 w 211"/>
                <a:gd name="T27" fmla="*/ 83 h 172"/>
                <a:gd name="T28" fmla="*/ 166 w 211"/>
                <a:gd name="T29" fmla="*/ 124 h 172"/>
                <a:gd name="T30" fmla="*/ 158 w 211"/>
                <a:gd name="T31" fmla="*/ 121 h 172"/>
                <a:gd name="T32" fmla="*/ 137 w 211"/>
                <a:gd name="T33" fmla="*/ 133 h 172"/>
                <a:gd name="T34" fmla="*/ 106 w 211"/>
                <a:gd name="T35" fmla="*/ 119 h 172"/>
                <a:gd name="T36" fmla="*/ 99 w 211"/>
                <a:gd name="T37" fmla="*/ 129 h 172"/>
                <a:gd name="T38" fmla="*/ 68 w 211"/>
                <a:gd name="T39" fmla="*/ 136 h 172"/>
                <a:gd name="T40" fmla="*/ 68 w 211"/>
                <a:gd name="T41" fmla="*/ 121 h 172"/>
                <a:gd name="T42" fmla="*/ 59 w 211"/>
                <a:gd name="T43" fmla="*/ 114 h 172"/>
                <a:gd name="T44" fmla="*/ 52 w 211"/>
                <a:gd name="T45" fmla="*/ 126 h 172"/>
                <a:gd name="T46" fmla="*/ 0 w 211"/>
                <a:gd name="T47" fmla="*/ 67 h 17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1"/>
                <a:gd name="T73" fmla="*/ 0 h 172"/>
                <a:gd name="T74" fmla="*/ 211 w 211"/>
                <a:gd name="T75" fmla="*/ 172 h 17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1" h="172">
                  <a:moveTo>
                    <a:pt x="0" y="84"/>
                  </a:moveTo>
                  <a:lnTo>
                    <a:pt x="25" y="94"/>
                  </a:lnTo>
                  <a:lnTo>
                    <a:pt x="45" y="52"/>
                  </a:lnTo>
                  <a:lnTo>
                    <a:pt x="66" y="55"/>
                  </a:lnTo>
                  <a:lnTo>
                    <a:pt x="73" y="46"/>
                  </a:lnTo>
                  <a:lnTo>
                    <a:pt x="73" y="33"/>
                  </a:lnTo>
                  <a:lnTo>
                    <a:pt x="100" y="12"/>
                  </a:lnTo>
                  <a:lnTo>
                    <a:pt x="111" y="16"/>
                  </a:lnTo>
                  <a:lnTo>
                    <a:pt x="138" y="0"/>
                  </a:lnTo>
                  <a:lnTo>
                    <a:pt x="148" y="9"/>
                  </a:lnTo>
                  <a:lnTo>
                    <a:pt x="151" y="34"/>
                  </a:lnTo>
                  <a:lnTo>
                    <a:pt x="171" y="61"/>
                  </a:lnTo>
                  <a:lnTo>
                    <a:pt x="157" y="81"/>
                  </a:lnTo>
                  <a:lnTo>
                    <a:pt x="159" y="105"/>
                  </a:lnTo>
                  <a:lnTo>
                    <a:pt x="211" y="156"/>
                  </a:lnTo>
                  <a:lnTo>
                    <a:pt x="201" y="153"/>
                  </a:lnTo>
                  <a:lnTo>
                    <a:pt x="175" y="169"/>
                  </a:lnTo>
                  <a:lnTo>
                    <a:pt x="135" y="151"/>
                  </a:lnTo>
                  <a:lnTo>
                    <a:pt x="126" y="163"/>
                  </a:lnTo>
                  <a:lnTo>
                    <a:pt x="87" y="172"/>
                  </a:lnTo>
                  <a:lnTo>
                    <a:pt x="87" y="153"/>
                  </a:lnTo>
                  <a:lnTo>
                    <a:pt x="76" y="144"/>
                  </a:lnTo>
                  <a:lnTo>
                    <a:pt x="67" y="16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6" name="Freeform 179">
              <a:extLst>
                <a:ext uri="{FF2B5EF4-FFF2-40B4-BE49-F238E27FC236}">
                  <a16:creationId xmlns:a16="http://schemas.microsoft.com/office/drawing/2014/main" id="{27208D18-82EC-4ABF-9985-75F1D1603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" y="1497"/>
              <a:ext cx="174" cy="129"/>
            </a:xfrm>
            <a:custGeom>
              <a:avLst/>
              <a:gdLst>
                <a:gd name="T0" fmla="*/ 0 w 197"/>
                <a:gd name="T1" fmla="*/ 29 h 146"/>
                <a:gd name="T2" fmla="*/ 4 w 197"/>
                <a:gd name="T3" fmla="*/ 29 h 146"/>
                <a:gd name="T4" fmla="*/ 21 w 197"/>
                <a:gd name="T5" fmla="*/ 24 h 146"/>
                <a:gd name="T6" fmla="*/ 42 w 197"/>
                <a:gd name="T7" fmla="*/ 4 h 146"/>
                <a:gd name="T8" fmla="*/ 48 w 197"/>
                <a:gd name="T9" fmla="*/ 4 h 146"/>
                <a:gd name="T10" fmla="*/ 57 w 197"/>
                <a:gd name="T11" fmla="*/ 10 h 146"/>
                <a:gd name="T12" fmla="*/ 61 w 197"/>
                <a:gd name="T13" fmla="*/ 18 h 146"/>
                <a:gd name="T14" fmla="*/ 75 w 197"/>
                <a:gd name="T15" fmla="*/ 19 h 146"/>
                <a:gd name="T16" fmla="*/ 78 w 197"/>
                <a:gd name="T17" fmla="*/ 13 h 146"/>
                <a:gd name="T18" fmla="*/ 79 w 197"/>
                <a:gd name="T19" fmla="*/ 4 h 146"/>
                <a:gd name="T20" fmla="*/ 87 w 197"/>
                <a:gd name="T21" fmla="*/ 0 h 146"/>
                <a:gd name="T22" fmla="*/ 117 w 197"/>
                <a:gd name="T23" fmla="*/ 38 h 146"/>
                <a:gd name="T24" fmla="*/ 129 w 197"/>
                <a:gd name="T25" fmla="*/ 37 h 146"/>
                <a:gd name="T26" fmla="*/ 136 w 197"/>
                <a:gd name="T27" fmla="*/ 46 h 146"/>
                <a:gd name="T28" fmla="*/ 130 w 197"/>
                <a:gd name="T29" fmla="*/ 63 h 146"/>
                <a:gd name="T30" fmla="*/ 131 w 197"/>
                <a:gd name="T31" fmla="*/ 72 h 146"/>
                <a:gd name="T32" fmla="*/ 144 w 197"/>
                <a:gd name="T33" fmla="*/ 71 h 146"/>
                <a:gd name="T34" fmla="*/ 152 w 197"/>
                <a:gd name="T35" fmla="*/ 77 h 146"/>
                <a:gd name="T36" fmla="*/ 154 w 197"/>
                <a:gd name="T37" fmla="*/ 80 h 146"/>
                <a:gd name="T38" fmla="*/ 130 w 197"/>
                <a:gd name="T39" fmla="*/ 109 h 146"/>
                <a:gd name="T40" fmla="*/ 93 w 197"/>
                <a:gd name="T41" fmla="*/ 101 h 146"/>
                <a:gd name="T42" fmla="*/ 78 w 197"/>
                <a:gd name="T43" fmla="*/ 114 h 146"/>
                <a:gd name="T44" fmla="*/ 53 w 197"/>
                <a:gd name="T45" fmla="*/ 102 h 146"/>
                <a:gd name="T46" fmla="*/ 19 w 197"/>
                <a:gd name="T47" fmla="*/ 107 h 146"/>
                <a:gd name="T48" fmla="*/ 0 w 197"/>
                <a:gd name="T49" fmla="*/ 90 h 146"/>
                <a:gd name="T50" fmla="*/ 8 w 197"/>
                <a:gd name="T51" fmla="*/ 59 h 146"/>
                <a:gd name="T52" fmla="*/ 4 w 197"/>
                <a:gd name="T53" fmla="*/ 29 h 146"/>
                <a:gd name="T54" fmla="*/ 4 w 197"/>
                <a:gd name="T55" fmla="*/ 29 h 146"/>
                <a:gd name="T56" fmla="*/ 0 w 197"/>
                <a:gd name="T57" fmla="*/ 29 h 1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7"/>
                <a:gd name="T88" fmla="*/ 0 h 146"/>
                <a:gd name="T89" fmla="*/ 197 w 197"/>
                <a:gd name="T90" fmla="*/ 146 h 14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7" h="146">
                  <a:moveTo>
                    <a:pt x="0" y="37"/>
                  </a:moveTo>
                  <a:lnTo>
                    <a:pt x="4" y="37"/>
                  </a:lnTo>
                  <a:lnTo>
                    <a:pt x="27" y="31"/>
                  </a:lnTo>
                  <a:lnTo>
                    <a:pt x="53" y="6"/>
                  </a:lnTo>
                  <a:lnTo>
                    <a:pt x="61" y="4"/>
                  </a:lnTo>
                  <a:lnTo>
                    <a:pt x="72" y="12"/>
                  </a:lnTo>
                  <a:lnTo>
                    <a:pt x="78" y="23"/>
                  </a:lnTo>
                  <a:lnTo>
                    <a:pt x="96" y="25"/>
                  </a:lnTo>
                  <a:lnTo>
                    <a:pt x="100" y="17"/>
                  </a:lnTo>
                  <a:lnTo>
                    <a:pt x="102" y="4"/>
                  </a:lnTo>
                  <a:lnTo>
                    <a:pt x="111" y="0"/>
                  </a:lnTo>
                  <a:lnTo>
                    <a:pt x="150" y="49"/>
                  </a:lnTo>
                  <a:lnTo>
                    <a:pt x="165" y="47"/>
                  </a:lnTo>
                  <a:lnTo>
                    <a:pt x="174" y="59"/>
                  </a:lnTo>
                  <a:lnTo>
                    <a:pt x="166" y="80"/>
                  </a:lnTo>
                  <a:lnTo>
                    <a:pt x="168" y="92"/>
                  </a:lnTo>
                  <a:lnTo>
                    <a:pt x="184" y="90"/>
                  </a:lnTo>
                  <a:lnTo>
                    <a:pt x="195" y="99"/>
                  </a:lnTo>
                  <a:lnTo>
                    <a:pt x="197" y="103"/>
                  </a:lnTo>
                  <a:lnTo>
                    <a:pt x="166" y="139"/>
                  </a:lnTo>
                  <a:lnTo>
                    <a:pt x="119" y="129"/>
                  </a:lnTo>
                  <a:lnTo>
                    <a:pt x="100" y="146"/>
                  </a:lnTo>
                  <a:lnTo>
                    <a:pt x="68" y="131"/>
                  </a:lnTo>
                  <a:lnTo>
                    <a:pt x="25" y="137"/>
                  </a:lnTo>
                  <a:lnTo>
                    <a:pt x="0" y="115"/>
                  </a:lnTo>
                  <a:lnTo>
                    <a:pt x="10" y="76"/>
                  </a:lnTo>
                  <a:lnTo>
                    <a:pt x="4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7" name="Freeform 180">
              <a:extLst>
                <a:ext uri="{FF2B5EF4-FFF2-40B4-BE49-F238E27FC236}">
                  <a16:creationId xmlns:a16="http://schemas.microsoft.com/office/drawing/2014/main" id="{206F16DB-4BBB-4E3C-AF91-B30031689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" y="1375"/>
              <a:ext cx="620" cy="794"/>
            </a:xfrm>
            <a:custGeom>
              <a:avLst/>
              <a:gdLst>
                <a:gd name="T0" fmla="*/ 220 w 700"/>
                <a:gd name="T1" fmla="*/ 4 h 895"/>
                <a:gd name="T2" fmla="*/ 281 w 700"/>
                <a:gd name="T3" fmla="*/ 48 h 895"/>
                <a:gd name="T4" fmla="*/ 346 w 700"/>
                <a:gd name="T5" fmla="*/ 63 h 895"/>
                <a:gd name="T6" fmla="*/ 336 w 700"/>
                <a:gd name="T7" fmla="*/ 98 h 895"/>
                <a:gd name="T8" fmla="*/ 345 w 700"/>
                <a:gd name="T9" fmla="*/ 132 h 895"/>
                <a:gd name="T10" fmla="*/ 327 w 700"/>
                <a:gd name="T11" fmla="*/ 164 h 895"/>
                <a:gd name="T12" fmla="*/ 342 w 700"/>
                <a:gd name="T13" fmla="*/ 176 h 895"/>
                <a:gd name="T14" fmla="*/ 360 w 700"/>
                <a:gd name="T15" fmla="*/ 184 h 895"/>
                <a:gd name="T16" fmla="*/ 366 w 700"/>
                <a:gd name="T17" fmla="*/ 276 h 895"/>
                <a:gd name="T18" fmla="*/ 350 w 700"/>
                <a:gd name="T19" fmla="*/ 295 h 895"/>
                <a:gd name="T20" fmla="*/ 391 w 700"/>
                <a:gd name="T21" fmla="*/ 338 h 895"/>
                <a:gd name="T22" fmla="*/ 403 w 700"/>
                <a:gd name="T23" fmla="*/ 338 h 895"/>
                <a:gd name="T24" fmla="*/ 421 w 700"/>
                <a:gd name="T25" fmla="*/ 352 h 895"/>
                <a:gd name="T26" fmla="*/ 543 w 700"/>
                <a:gd name="T27" fmla="*/ 397 h 895"/>
                <a:gd name="T28" fmla="*/ 541 w 700"/>
                <a:gd name="T29" fmla="*/ 464 h 895"/>
                <a:gd name="T30" fmla="*/ 517 w 700"/>
                <a:gd name="T31" fmla="*/ 461 h 895"/>
                <a:gd name="T32" fmla="*/ 505 w 700"/>
                <a:gd name="T33" fmla="*/ 464 h 895"/>
                <a:gd name="T34" fmla="*/ 450 w 700"/>
                <a:gd name="T35" fmla="*/ 464 h 895"/>
                <a:gd name="T36" fmla="*/ 415 w 700"/>
                <a:gd name="T37" fmla="*/ 486 h 895"/>
                <a:gd name="T38" fmla="*/ 340 w 700"/>
                <a:gd name="T39" fmla="*/ 524 h 895"/>
                <a:gd name="T40" fmla="*/ 344 w 700"/>
                <a:gd name="T41" fmla="*/ 590 h 895"/>
                <a:gd name="T42" fmla="*/ 373 w 700"/>
                <a:gd name="T43" fmla="*/ 700 h 895"/>
                <a:gd name="T44" fmla="*/ 362 w 700"/>
                <a:gd name="T45" fmla="*/ 704 h 895"/>
                <a:gd name="T46" fmla="*/ 342 w 700"/>
                <a:gd name="T47" fmla="*/ 696 h 895"/>
                <a:gd name="T48" fmla="*/ 194 w 700"/>
                <a:gd name="T49" fmla="*/ 631 h 895"/>
                <a:gd name="T50" fmla="*/ 176 w 700"/>
                <a:gd name="T51" fmla="*/ 614 h 895"/>
                <a:gd name="T52" fmla="*/ 190 w 700"/>
                <a:gd name="T53" fmla="*/ 600 h 895"/>
                <a:gd name="T54" fmla="*/ 89 w 700"/>
                <a:gd name="T55" fmla="*/ 545 h 895"/>
                <a:gd name="T56" fmla="*/ 69 w 700"/>
                <a:gd name="T57" fmla="*/ 509 h 895"/>
                <a:gd name="T58" fmla="*/ 10 w 700"/>
                <a:gd name="T59" fmla="*/ 476 h 895"/>
                <a:gd name="T60" fmla="*/ 14 w 700"/>
                <a:gd name="T61" fmla="*/ 400 h 895"/>
                <a:gd name="T62" fmla="*/ 14 w 700"/>
                <a:gd name="T63" fmla="*/ 345 h 895"/>
                <a:gd name="T64" fmla="*/ 72 w 700"/>
                <a:gd name="T65" fmla="*/ 325 h 895"/>
                <a:gd name="T66" fmla="*/ 83 w 700"/>
                <a:gd name="T67" fmla="*/ 276 h 895"/>
                <a:gd name="T68" fmla="*/ 91 w 700"/>
                <a:gd name="T69" fmla="*/ 197 h 895"/>
                <a:gd name="T70" fmla="*/ 54 w 700"/>
                <a:gd name="T71" fmla="*/ 126 h 895"/>
                <a:gd name="T72" fmla="*/ 40 w 700"/>
                <a:gd name="T73" fmla="*/ 73 h 895"/>
                <a:gd name="T74" fmla="*/ 79 w 700"/>
                <a:gd name="T75" fmla="*/ 67 h 895"/>
                <a:gd name="T76" fmla="*/ 175 w 700"/>
                <a:gd name="T77" fmla="*/ 48 h 895"/>
                <a:gd name="T78" fmla="*/ 180 w 700"/>
                <a:gd name="T79" fmla="*/ 37 h 895"/>
                <a:gd name="T80" fmla="*/ 220 w 700"/>
                <a:gd name="T81" fmla="*/ 4 h 895"/>
                <a:gd name="T82" fmla="*/ 220 w 700"/>
                <a:gd name="T83" fmla="*/ 4 h 89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0"/>
                <a:gd name="T127" fmla="*/ 0 h 895"/>
                <a:gd name="T128" fmla="*/ 700 w 700"/>
                <a:gd name="T129" fmla="*/ 895 h 89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0" h="895">
                  <a:moveTo>
                    <a:pt x="280" y="6"/>
                  </a:moveTo>
                  <a:lnTo>
                    <a:pt x="280" y="6"/>
                  </a:lnTo>
                  <a:lnTo>
                    <a:pt x="282" y="10"/>
                  </a:lnTo>
                  <a:lnTo>
                    <a:pt x="358" y="61"/>
                  </a:lnTo>
                  <a:lnTo>
                    <a:pt x="393" y="59"/>
                  </a:lnTo>
                  <a:lnTo>
                    <a:pt x="442" y="80"/>
                  </a:lnTo>
                  <a:lnTo>
                    <a:pt x="448" y="111"/>
                  </a:lnTo>
                  <a:lnTo>
                    <a:pt x="428" y="125"/>
                  </a:lnTo>
                  <a:lnTo>
                    <a:pt x="442" y="156"/>
                  </a:lnTo>
                  <a:lnTo>
                    <a:pt x="440" y="168"/>
                  </a:lnTo>
                  <a:lnTo>
                    <a:pt x="417" y="195"/>
                  </a:lnTo>
                  <a:lnTo>
                    <a:pt x="417" y="209"/>
                  </a:lnTo>
                  <a:lnTo>
                    <a:pt x="425" y="219"/>
                  </a:lnTo>
                  <a:lnTo>
                    <a:pt x="436" y="223"/>
                  </a:lnTo>
                  <a:lnTo>
                    <a:pt x="444" y="223"/>
                  </a:lnTo>
                  <a:lnTo>
                    <a:pt x="458" y="233"/>
                  </a:lnTo>
                  <a:lnTo>
                    <a:pt x="456" y="340"/>
                  </a:lnTo>
                  <a:lnTo>
                    <a:pt x="466" y="350"/>
                  </a:lnTo>
                  <a:lnTo>
                    <a:pt x="446" y="369"/>
                  </a:lnTo>
                  <a:lnTo>
                    <a:pt x="446" y="375"/>
                  </a:lnTo>
                  <a:lnTo>
                    <a:pt x="495" y="430"/>
                  </a:lnTo>
                  <a:lnTo>
                    <a:pt x="499" y="430"/>
                  </a:lnTo>
                  <a:lnTo>
                    <a:pt x="505" y="428"/>
                  </a:lnTo>
                  <a:lnTo>
                    <a:pt x="514" y="430"/>
                  </a:lnTo>
                  <a:lnTo>
                    <a:pt x="528" y="444"/>
                  </a:lnTo>
                  <a:lnTo>
                    <a:pt x="536" y="448"/>
                  </a:lnTo>
                  <a:lnTo>
                    <a:pt x="563" y="440"/>
                  </a:lnTo>
                  <a:lnTo>
                    <a:pt x="692" y="504"/>
                  </a:lnTo>
                  <a:lnTo>
                    <a:pt x="700" y="563"/>
                  </a:lnTo>
                  <a:lnTo>
                    <a:pt x="690" y="590"/>
                  </a:lnTo>
                  <a:lnTo>
                    <a:pt x="681" y="592"/>
                  </a:lnTo>
                  <a:lnTo>
                    <a:pt x="659" y="586"/>
                  </a:lnTo>
                  <a:lnTo>
                    <a:pt x="653" y="590"/>
                  </a:lnTo>
                  <a:lnTo>
                    <a:pt x="643" y="590"/>
                  </a:lnTo>
                  <a:lnTo>
                    <a:pt x="618" y="578"/>
                  </a:lnTo>
                  <a:lnTo>
                    <a:pt x="573" y="590"/>
                  </a:lnTo>
                  <a:lnTo>
                    <a:pt x="557" y="608"/>
                  </a:lnTo>
                  <a:lnTo>
                    <a:pt x="530" y="618"/>
                  </a:lnTo>
                  <a:lnTo>
                    <a:pt x="446" y="645"/>
                  </a:lnTo>
                  <a:lnTo>
                    <a:pt x="434" y="666"/>
                  </a:lnTo>
                  <a:lnTo>
                    <a:pt x="450" y="717"/>
                  </a:lnTo>
                  <a:lnTo>
                    <a:pt x="438" y="750"/>
                  </a:lnTo>
                  <a:lnTo>
                    <a:pt x="479" y="860"/>
                  </a:lnTo>
                  <a:lnTo>
                    <a:pt x="475" y="889"/>
                  </a:lnTo>
                  <a:lnTo>
                    <a:pt x="468" y="895"/>
                  </a:lnTo>
                  <a:lnTo>
                    <a:pt x="462" y="895"/>
                  </a:lnTo>
                  <a:lnTo>
                    <a:pt x="452" y="891"/>
                  </a:lnTo>
                  <a:lnTo>
                    <a:pt x="436" y="885"/>
                  </a:lnTo>
                  <a:lnTo>
                    <a:pt x="270" y="834"/>
                  </a:lnTo>
                  <a:lnTo>
                    <a:pt x="247" y="801"/>
                  </a:lnTo>
                  <a:lnTo>
                    <a:pt x="233" y="795"/>
                  </a:lnTo>
                  <a:lnTo>
                    <a:pt x="225" y="780"/>
                  </a:lnTo>
                  <a:lnTo>
                    <a:pt x="229" y="772"/>
                  </a:lnTo>
                  <a:lnTo>
                    <a:pt x="243" y="762"/>
                  </a:lnTo>
                  <a:lnTo>
                    <a:pt x="223" y="723"/>
                  </a:lnTo>
                  <a:lnTo>
                    <a:pt x="114" y="692"/>
                  </a:lnTo>
                  <a:lnTo>
                    <a:pt x="98" y="651"/>
                  </a:lnTo>
                  <a:lnTo>
                    <a:pt x="88" y="647"/>
                  </a:lnTo>
                  <a:lnTo>
                    <a:pt x="88" y="614"/>
                  </a:lnTo>
                  <a:lnTo>
                    <a:pt x="12" y="604"/>
                  </a:lnTo>
                  <a:lnTo>
                    <a:pt x="0" y="549"/>
                  </a:lnTo>
                  <a:lnTo>
                    <a:pt x="18" y="508"/>
                  </a:lnTo>
                  <a:lnTo>
                    <a:pt x="8" y="473"/>
                  </a:lnTo>
                  <a:lnTo>
                    <a:pt x="18" y="438"/>
                  </a:lnTo>
                  <a:lnTo>
                    <a:pt x="38" y="424"/>
                  </a:lnTo>
                  <a:lnTo>
                    <a:pt x="92" y="412"/>
                  </a:lnTo>
                  <a:lnTo>
                    <a:pt x="116" y="365"/>
                  </a:lnTo>
                  <a:lnTo>
                    <a:pt x="106" y="350"/>
                  </a:lnTo>
                  <a:lnTo>
                    <a:pt x="104" y="264"/>
                  </a:lnTo>
                  <a:lnTo>
                    <a:pt x="116" y="250"/>
                  </a:lnTo>
                  <a:lnTo>
                    <a:pt x="94" y="166"/>
                  </a:lnTo>
                  <a:lnTo>
                    <a:pt x="69" y="160"/>
                  </a:lnTo>
                  <a:lnTo>
                    <a:pt x="47" y="123"/>
                  </a:lnTo>
                  <a:lnTo>
                    <a:pt x="51" y="92"/>
                  </a:lnTo>
                  <a:lnTo>
                    <a:pt x="100" y="90"/>
                  </a:lnTo>
                  <a:lnTo>
                    <a:pt x="100" y="84"/>
                  </a:lnTo>
                  <a:lnTo>
                    <a:pt x="114" y="72"/>
                  </a:lnTo>
                  <a:lnTo>
                    <a:pt x="223" y="61"/>
                  </a:lnTo>
                  <a:lnTo>
                    <a:pt x="229" y="51"/>
                  </a:lnTo>
                  <a:lnTo>
                    <a:pt x="229" y="47"/>
                  </a:lnTo>
                  <a:lnTo>
                    <a:pt x="270" y="0"/>
                  </a:lnTo>
                  <a:lnTo>
                    <a:pt x="280" y="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8" name="Freeform 181">
              <a:extLst>
                <a:ext uri="{FF2B5EF4-FFF2-40B4-BE49-F238E27FC236}">
                  <a16:creationId xmlns:a16="http://schemas.microsoft.com/office/drawing/2014/main" id="{B81336C0-7CCA-4521-BA4A-55DE29B2B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2" y="1907"/>
              <a:ext cx="674" cy="570"/>
            </a:xfrm>
            <a:custGeom>
              <a:avLst/>
              <a:gdLst>
                <a:gd name="T0" fmla="*/ 91 w 762"/>
                <a:gd name="T1" fmla="*/ 51 h 643"/>
                <a:gd name="T2" fmla="*/ 18 w 762"/>
                <a:gd name="T3" fmla="*/ 97 h 643"/>
                <a:gd name="T4" fmla="*/ 63 w 762"/>
                <a:gd name="T5" fmla="*/ 153 h 643"/>
                <a:gd name="T6" fmla="*/ 61 w 762"/>
                <a:gd name="T7" fmla="*/ 164 h 643"/>
                <a:gd name="T8" fmla="*/ 49 w 762"/>
                <a:gd name="T9" fmla="*/ 172 h 643"/>
                <a:gd name="T10" fmla="*/ 30 w 762"/>
                <a:gd name="T11" fmla="*/ 172 h 643"/>
                <a:gd name="T12" fmla="*/ 35 w 762"/>
                <a:gd name="T13" fmla="*/ 207 h 643"/>
                <a:gd name="T14" fmla="*/ 2 w 762"/>
                <a:gd name="T15" fmla="*/ 237 h 643"/>
                <a:gd name="T16" fmla="*/ 4 w 762"/>
                <a:gd name="T17" fmla="*/ 252 h 643"/>
                <a:gd name="T18" fmla="*/ 4 w 762"/>
                <a:gd name="T19" fmla="*/ 308 h 643"/>
                <a:gd name="T20" fmla="*/ 11 w 762"/>
                <a:gd name="T21" fmla="*/ 325 h 643"/>
                <a:gd name="T22" fmla="*/ 50 w 762"/>
                <a:gd name="T23" fmla="*/ 393 h 643"/>
                <a:gd name="T24" fmla="*/ 69 w 762"/>
                <a:gd name="T25" fmla="*/ 393 h 643"/>
                <a:gd name="T26" fmla="*/ 82 w 762"/>
                <a:gd name="T27" fmla="*/ 404 h 643"/>
                <a:gd name="T28" fmla="*/ 93 w 762"/>
                <a:gd name="T29" fmla="*/ 409 h 643"/>
                <a:gd name="T30" fmla="*/ 159 w 762"/>
                <a:gd name="T31" fmla="*/ 480 h 643"/>
                <a:gd name="T32" fmla="*/ 203 w 762"/>
                <a:gd name="T33" fmla="*/ 491 h 643"/>
                <a:gd name="T34" fmla="*/ 217 w 762"/>
                <a:gd name="T35" fmla="*/ 488 h 643"/>
                <a:gd name="T36" fmla="*/ 218 w 762"/>
                <a:gd name="T37" fmla="*/ 472 h 643"/>
                <a:gd name="T38" fmla="*/ 239 w 762"/>
                <a:gd name="T39" fmla="*/ 440 h 643"/>
                <a:gd name="T40" fmla="*/ 243 w 762"/>
                <a:gd name="T41" fmla="*/ 441 h 643"/>
                <a:gd name="T42" fmla="*/ 258 w 762"/>
                <a:gd name="T43" fmla="*/ 456 h 643"/>
                <a:gd name="T44" fmla="*/ 272 w 762"/>
                <a:gd name="T45" fmla="*/ 480 h 643"/>
                <a:gd name="T46" fmla="*/ 302 w 762"/>
                <a:gd name="T47" fmla="*/ 412 h 643"/>
                <a:gd name="T48" fmla="*/ 310 w 762"/>
                <a:gd name="T49" fmla="*/ 398 h 643"/>
                <a:gd name="T50" fmla="*/ 333 w 762"/>
                <a:gd name="T51" fmla="*/ 428 h 643"/>
                <a:gd name="T52" fmla="*/ 391 w 762"/>
                <a:gd name="T53" fmla="*/ 418 h 643"/>
                <a:gd name="T54" fmla="*/ 401 w 762"/>
                <a:gd name="T55" fmla="*/ 418 h 643"/>
                <a:gd name="T56" fmla="*/ 410 w 762"/>
                <a:gd name="T57" fmla="*/ 415 h 643"/>
                <a:gd name="T58" fmla="*/ 417 w 762"/>
                <a:gd name="T59" fmla="*/ 424 h 643"/>
                <a:gd name="T60" fmla="*/ 450 w 762"/>
                <a:gd name="T61" fmla="*/ 417 h 643"/>
                <a:gd name="T62" fmla="*/ 448 w 762"/>
                <a:gd name="T63" fmla="*/ 399 h 643"/>
                <a:gd name="T64" fmla="*/ 457 w 762"/>
                <a:gd name="T65" fmla="*/ 388 h 643"/>
                <a:gd name="T66" fmla="*/ 437 w 762"/>
                <a:gd name="T67" fmla="*/ 371 h 643"/>
                <a:gd name="T68" fmla="*/ 470 w 762"/>
                <a:gd name="T69" fmla="*/ 344 h 643"/>
                <a:gd name="T70" fmla="*/ 472 w 762"/>
                <a:gd name="T71" fmla="*/ 361 h 643"/>
                <a:gd name="T72" fmla="*/ 503 w 762"/>
                <a:gd name="T73" fmla="*/ 336 h 643"/>
                <a:gd name="T74" fmla="*/ 525 w 762"/>
                <a:gd name="T75" fmla="*/ 333 h 643"/>
                <a:gd name="T76" fmla="*/ 506 w 762"/>
                <a:gd name="T77" fmla="*/ 304 h 643"/>
                <a:gd name="T78" fmla="*/ 553 w 762"/>
                <a:gd name="T79" fmla="*/ 267 h 643"/>
                <a:gd name="T80" fmla="*/ 592 w 762"/>
                <a:gd name="T81" fmla="*/ 245 h 643"/>
                <a:gd name="T82" fmla="*/ 535 w 762"/>
                <a:gd name="T83" fmla="*/ 185 h 643"/>
                <a:gd name="T84" fmla="*/ 518 w 762"/>
                <a:gd name="T85" fmla="*/ 198 h 643"/>
                <a:gd name="T86" fmla="*/ 518 w 762"/>
                <a:gd name="T87" fmla="*/ 225 h 643"/>
                <a:gd name="T88" fmla="*/ 356 w 762"/>
                <a:gd name="T89" fmla="*/ 183 h 643"/>
                <a:gd name="T90" fmla="*/ 326 w 762"/>
                <a:gd name="T91" fmla="*/ 149 h 643"/>
                <a:gd name="T92" fmla="*/ 336 w 762"/>
                <a:gd name="T93" fmla="*/ 129 h 643"/>
                <a:gd name="T94" fmla="*/ 315 w 762"/>
                <a:gd name="T95" fmla="*/ 95 h 643"/>
                <a:gd name="T96" fmla="*/ 225 w 762"/>
                <a:gd name="T97" fmla="*/ 42 h 643"/>
                <a:gd name="T98" fmla="*/ 215 w 762"/>
                <a:gd name="T99" fmla="*/ 11 h 643"/>
                <a:gd name="T100" fmla="*/ 159 w 762"/>
                <a:gd name="T101" fmla="*/ 4 h 643"/>
                <a:gd name="T102" fmla="*/ 152 w 762"/>
                <a:gd name="T103" fmla="*/ 17 h 643"/>
                <a:gd name="T104" fmla="*/ 141 w 762"/>
                <a:gd name="T105" fmla="*/ 20 h 643"/>
                <a:gd name="T106" fmla="*/ 88 w 762"/>
                <a:gd name="T107" fmla="*/ 37 h 643"/>
                <a:gd name="T108" fmla="*/ 91 w 762"/>
                <a:gd name="T109" fmla="*/ 51 h 64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2"/>
                <a:gd name="T166" fmla="*/ 0 h 643"/>
                <a:gd name="T167" fmla="*/ 762 w 762"/>
                <a:gd name="T168" fmla="*/ 643 h 64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2" h="643">
                  <a:moveTo>
                    <a:pt x="117" y="64"/>
                  </a:moveTo>
                  <a:lnTo>
                    <a:pt x="117" y="64"/>
                  </a:lnTo>
                  <a:lnTo>
                    <a:pt x="31" y="111"/>
                  </a:lnTo>
                  <a:lnTo>
                    <a:pt x="23" y="123"/>
                  </a:lnTo>
                  <a:lnTo>
                    <a:pt x="21" y="150"/>
                  </a:lnTo>
                  <a:lnTo>
                    <a:pt x="80" y="195"/>
                  </a:lnTo>
                  <a:lnTo>
                    <a:pt x="82" y="203"/>
                  </a:lnTo>
                  <a:lnTo>
                    <a:pt x="78" y="209"/>
                  </a:lnTo>
                  <a:lnTo>
                    <a:pt x="64" y="211"/>
                  </a:lnTo>
                  <a:lnTo>
                    <a:pt x="62" y="219"/>
                  </a:lnTo>
                  <a:lnTo>
                    <a:pt x="58" y="219"/>
                  </a:lnTo>
                  <a:lnTo>
                    <a:pt x="39" y="219"/>
                  </a:lnTo>
                  <a:lnTo>
                    <a:pt x="56" y="262"/>
                  </a:lnTo>
                  <a:lnTo>
                    <a:pt x="45" y="264"/>
                  </a:lnTo>
                  <a:lnTo>
                    <a:pt x="10" y="301"/>
                  </a:lnTo>
                  <a:lnTo>
                    <a:pt x="2" y="301"/>
                  </a:lnTo>
                  <a:lnTo>
                    <a:pt x="0" y="309"/>
                  </a:lnTo>
                  <a:lnTo>
                    <a:pt x="6" y="320"/>
                  </a:lnTo>
                  <a:lnTo>
                    <a:pt x="37" y="328"/>
                  </a:lnTo>
                  <a:lnTo>
                    <a:pt x="4" y="393"/>
                  </a:lnTo>
                  <a:lnTo>
                    <a:pt x="6" y="406"/>
                  </a:lnTo>
                  <a:lnTo>
                    <a:pt x="15" y="414"/>
                  </a:lnTo>
                  <a:lnTo>
                    <a:pt x="53" y="420"/>
                  </a:lnTo>
                  <a:lnTo>
                    <a:pt x="64" y="500"/>
                  </a:lnTo>
                  <a:lnTo>
                    <a:pt x="66" y="500"/>
                  </a:lnTo>
                  <a:lnTo>
                    <a:pt x="88" y="500"/>
                  </a:lnTo>
                  <a:lnTo>
                    <a:pt x="96" y="502"/>
                  </a:lnTo>
                  <a:lnTo>
                    <a:pt x="105" y="514"/>
                  </a:lnTo>
                  <a:lnTo>
                    <a:pt x="105" y="522"/>
                  </a:lnTo>
                  <a:lnTo>
                    <a:pt x="119" y="520"/>
                  </a:lnTo>
                  <a:lnTo>
                    <a:pt x="209" y="586"/>
                  </a:lnTo>
                  <a:lnTo>
                    <a:pt x="203" y="610"/>
                  </a:lnTo>
                  <a:lnTo>
                    <a:pt x="259" y="643"/>
                  </a:lnTo>
                  <a:lnTo>
                    <a:pt x="260" y="625"/>
                  </a:lnTo>
                  <a:lnTo>
                    <a:pt x="262" y="621"/>
                  </a:lnTo>
                  <a:lnTo>
                    <a:pt x="277" y="621"/>
                  </a:lnTo>
                  <a:lnTo>
                    <a:pt x="281" y="606"/>
                  </a:lnTo>
                  <a:lnTo>
                    <a:pt x="279" y="600"/>
                  </a:lnTo>
                  <a:lnTo>
                    <a:pt x="258" y="596"/>
                  </a:lnTo>
                  <a:lnTo>
                    <a:pt x="305" y="559"/>
                  </a:lnTo>
                  <a:lnTo>
                    <a:pt x="309" y="559"/>
                  </a:lnTo>
                  <a:lnTo>
                    <a:pt x="311" y="561"/>
                  </a:lnTo>
                  <a:lnTo>
                    <a:pt x="309" y="580"/>
                  </a:lnTo>
                  <a:lnTo>
                    <a:pt x="330" y="580"/>
                  </a:lnTo>
                  <a:lnTo>
                    <a:pt x="342" y="608"/>
                  </a:lnTo>
                  <a:lnTo>
                    <a:pt x="348" y="610"/>
                  </a:lnTo>
                  <a:lnTo>
                    <a:pt x="395" y="594"/>
                  </a:lnTo>
                  <a:lnTo>
                    <a:pt x="385" y="525"/>
                  </a:lnTo>
                  <a:lnTo>
                    <a:pt x="381" y="514"/>
                  </a:lnTo>
                  <a:lnTo>
                    <a:pt x="397" y="506"/>
                  </a:lnTo>
                  <a:lnTo>
                    <a:pt x="414" y="514"/>
                  </a:lnTo>
                  <a:lnTo>
                    <a:pt x="426" y="545"/>
                  </a:lnTo>
                  <a:lnTo>
                    <a:pt x="473" y="547"/>
                  </a:lnTo>
                  <a:lnTo>
                    <a:pt x="500" y="533"/>
                  </a:lnTo>
                  <a:lnTo>
                    <a:pt x="510" y="539"/>
                  </a:lnTo>
                  <a:lnTo>
                    <a:pt x="512" y="533"/>
                  </a:lnTo>
                  <a:lnTo>
                    <a:pt x="520" y="528"/>
                  </a:lnTo>
                  <a:lnTo>
                    <a:pt x="524" y="528"/>
                  </a:lnTo>
                  <a:lnTo>
                    <a:pt x="533" y="535"/>
                  </a:lnTo>
                  <a:lnTo>
                    <a:pt x="533" y="539"/>
                  </a:lnTo>
                  <a:lnTo>
                    <a:pt x="535" y="541"/>
                  </a:lnTo>
                  <a:lnTo>
                    <a:pt x="576" y="530"/>
                  </a:lnTo>
                  <a:lnTo>
                    <a:pt x="565" y="514"/>
                  </a:lnTo>
                  <a:lnTo>
                    <a:pt x="572" y="508"/>
                  </a:lnTo>
                  <a:lnTo>
                    <a:pt x="580" y="504"/>
                  </a:lnTo>
                  <a:lnTo>
                    <a:pt x="584" y="494"/>
                  </a:lnTo>
                  <a:lnTo>
                    <a:pt x="580" y="485"/>
                  </a:lnTo>
                  <a:lnTo>
                    <a:pt x="559" y="473"/>
                  </a:lnTo>
                  <a:lnTo>
                    <a:pt x="582" y="444"/>
                  </a:lnTo>
                  <a:lnTo>
                    <a:pt x="600" y="438"/>
                  </a:lnTo>
                  <a:lnTo>
                    <a:pt x="604" y="440"/>
                  </a:lnTo>
                  <a:lnTo>
                    <a:pt x="604" y="459"/>
                  </a:lnTo>
                  <a:lnTo>
                    <a:pt x="619" y="461"/>
                  </a:lnTo>
                  <a:lnTo>
                    <a:pt x="643" y="428"/>
                  </a:lnTo>
                  <a:lnTo>
                    <a:pt x="668" y="426"/>
                  </a:lnTo>
                  <a:lnTo>
                    <a:pt x="670" y="424"/>
                  </a:lnTo>
                  <a:lnTo>
                    <a:pt x="670" y="418"/>
                  </a:lnTo>
                  <a:lnTo>
                    <a:pt x="647" y="387"/>
                  </a:lnTo>
                  <a:lnTo>
                    <a:pt x="655" y="354"/>
                  </a:lnTo>
                  <a:lnTo>
                    <a:pt x="707" y="340"/>
                  </a:lnTo>
                  <a:lnTo>
                    <a:pt x="721" y="326"/>
                  </a:lnTo>
                  <a:lnTo>
                    <a:pt x="756" y="311"/>
                  </a:lnTo>
                  <a:lnTo>
                    <a:pt x="762" y="303"/>
                  </a:lnTo>
                  <a:lnTo>
                    <a:pt x="684" y="236"/>
                  </a:lnTo>
                  <a:lnTo>
                    <a:pt x="660" y="234"/>
                  </a:lnTo>
                  <a:lnTo>
                    <a:pt x="662" y="252"/>
                  </a:lnTo>
                  <a:lnTo>
                    <a:pt x="666" y="279"/>
                  </a:lnTo>
                  <a:lnTo>
                    <a:pt x="662" y="287"/>
                  </a:lnTo>
                  <a:lnTo>
                    <a:pt x="649" y="295"/>
                  </a:lnTo>
                  <a:lnTo>
                    <a:pt x="456" y="232"/>
                  </a:lnTo>
                  <a:lnTo>
                    <a:pt x="440" y="205"/>
                  </a:lnTo>
                  <a:lnTo>
                    <a:pt x="416" y="190"/>
                  </a:lnTo>
                  <a:lnTo>
                    <a:pt x="410" y="180"/>
                  </a:lnTo>
                  <a:lnTo>
                    <a:pt x="430" y="165"/>
                  </a:lnTo>
                  <a:lnTo>
                    <a:pt x="414" y="124"/>
                  </a:lnTo>
                  <a:lnTo>
                    <a:pt x="402" y="121"/>
                  </a:lnTo>
                  <a:lnTo>
                    <a:pt x="300" y="88"/>
                  </a:lnTo>
                  <a:lnTo>
                    <a:pt x="287" y="53"/>
                  </a:lnTo>
                  <a:lnTo>
                    <a:pt x="273" y="43"/>
                  </a:lnTo>
                  <a:lnTo>
                    <a:pt x="275" y="14"/>
                  </a:lnTo>
                  <a:lnTo>
                    <a:pt x="209" y="2"/>
                  </a:lnTo>
                  <a:lnTo>
                    <a:pt x="203" y="4"/>
                  </a:lnTo>
                  <a:lnTo>
                    <a:pt x="197" y="10"/>
                  </a:lnTo>
                  <a:lnTo>
                    <a:pt x="195" y="21"/>
                  </a:lnTo>
                  <a:lnTo>
                    <a:pt x="189" y="25"/>
                  </a:lnTo>
                  <a:lnTo>
                    <a:pt x="180" y="25"/>
                  </a:lnTo>
                  <a:lnTo>
                    <a:pt x="133" y="0"/>
                  </a:lnTo>
                  <a:lnTo>
                    <a:pt x="113" y="47"/>
                  </a:lnTo>
                  <a:lnTo>
                    <a:pt x="117" y="6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9" name="Freeform 182">
              <a:extLst>
                <a:ext uri="{FF2B5EF4-FFF2-40B4-BE49-F238E27FC236}">
                  <a16:creationId xmlns:a16="http://schemas.microsoft.com/office/drawing/2014/main" id="{6386284B-3D31-4E04-A19B-B824E07DD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1889"/>
              <a:ext cx="742" cy="579"/>
            </a:xfrm>
            <a:custGeom>
              <a:avLst/>
              <a:gdLst>
                <a:gd name="T0" fmla="*/ 585 w 839"/>
                <a:gd name="T1" fmla="*/ 20 h 653"/>
                <a:gd name="T2" fmla="*/ 633 w 839"/>
                <a:gd name="T3" fmla="*/ 85 h 653"/>
                <a:gd name="T4" fmla="*/ 601 w 839"/>
                <a:gd name="T5" fmla="*/ 259 h 653"/>
                <a:gd name="T6" fmla="*/ 589 w 839"/>
                <a:gd name="T7" fmla="*/ 263 h 653"/>
                <a:gd name="T8" fmla="*/ 578 w 839"/>
                <a:gd name="T9" fmla="*/ 225 h 653"/>
                <a:gd name="T10" fmla="*/ 539 w 839"/>
                <a:gd name="T11" fmla="*/ 201 h 653"/>
                <a:gd name="T12" fmla="*/ 486 w 839"/>
                <a:gd name="T13" fmla="*/ 217 h 653"/>
                <a:gd name="T14" fmla="*/ 501 w 839"/>
                <a:gd name="T15" fmla="*/ 263 h 653"/>
                <a:gd name="T16" fmla="*/ 387 w 839"/>
                <a:gd name="T17" fmla="*/ 322 h 653"/>
                <a:gd name="T18" fmla="*/ 341 w 839"/>
                <a:gd name="T19" fmla="*/ 341 h 653"/>
                <a:gd name="T20" fmla="*/ 305 w 839"/>
                <a:gd name="T21" fmla="*/ 354 h 653"/>
                <a:gd name="T22" fmla="*/ 213 w 839"/>
                <a:gd name="T23" fmla="*/ 427 h 653"/>
                <a:gd name="T24" fmla="*/ 184 w 839"/>
                <a:gd name="T25" fmla="*/ 423 h 653"/>
                <a:gd name="T26" fmla="*/ 152 w 839"/>
                <a:gd name="T27" fmla="*/ 440 h 653"/>
                <a:gd name="T28" fmla="*/ 105 w 839"/>
                <a:gd name="T29" fmla="*/ 510 h 653"/>
                <a:gd name="T30" fmla="*/ 96 w 839"/>
                <a:gd name="T31" fmla="*/ 512 h 653"/>
                <a:gd name="T32" fmla="*/ 70 w 839"/>
                <a:gd name="T33" fmla="*/ 465 h 653"/>
                <a:gd name="T34" fmla="*/ 7 w 839"/>
                <a:gd name="T35" fmla="*/ 423 h 653"/>
                <a:gd name="T36" fmla="*/ 20 w 839"/>
                <a:gd name="T37" fmla="*/ 400 h 653"/>
                <a:gd name="T38" fmla="*/ 4 w 839"/>
                <a:gd name="T39" fmla="*/ 378 h 653"/>
                <a:gd name="T40" fmla="*/ 36 w 839"/>
                <a:gd name="T41" fmla="*/ 358 h 653"/>
                <a:gd name="T42" fmla="*/ 44 w 839"/>
                <a:gd name="T43" fmla="*/ 377 h 653"/>
                <a:gd name="T44" fmla="*/ 58 w 839"/>
                <a:gd name="T45" fmla="*/ 366 h 653"/>
                <a:gd name="T46" fmla="*/ 58 w 839"/>
                <a:gd name="T47" fmla="*/ 354 h 653"/>
                <a:gd name="T48" fmla="*/ 88 w 839"/>
                <a:gd name="T49" fmla="*/ 348 h 653"/>
                <a:gd name="T50" fmla="*/ 68 w 839"/>
                <a:gd name="T51" fmla="*/ 316 h 653"/>
                <a:gd name="T52" fmla="*/ 106 w 839"/>
                <a:gd name="T53" fmla="*/ 275 h 653"/>
                <a:gd name="T54" fmla="*/ 153 w 839"/>
                <a:gd name="T55" fmla="*/ 262 h 653"/>
                <a:gd name="T56" fmla="*/ 103 w 839"/>
                <a:gd name="T57" fmla="*/ 205 h 653"/>
                <a:gd name="T58" fmla="*/ 60 w 839"/>
                <a:gd name="T59" fmla="*/ 184 h 653"/>
                <a:gd name="T60" fmla="*/ 62 w 839"/>
                <a:gd name="T61" fmla="*/ 107 h 653"/>
                <a:gd name="T62" fmla="*/ 58 w 839"/>
                <a:gd name="T63" fmla="*/ 51 h 653"/>
                <a:gd name="T64" fmla="*/ 157 w 839"/>
                <a:gd name="T65" fmla="*/ 11 h 653"/>
                <a:gd name="T66" fmla="*/ 174 w 839"/>
                <a:gd name="T67" fmla="*/ 3 h 653"/>
                <a:gd name="T68" fmla="*/ 230 w 839"/>
                <a:gd name="T69" fmla="*/ 9 h 653"/>
                <a:gd name="T70" fmla="*/ 272 w 839"/>
                <a:gd name="T71" fmla="*/ 79 h 653"/>
                <a:gd name="T72" fmla="*/ 333 w 839"/>
                <a:gd name="T73" fmla="*/ 77 h 653"/>
                <a:gd name="T74" fmla="*/ 442 w 839"/>
                <a:gd name="T75" fmla="*/ 84 h 653"/>
                <a:gd name="T76" fmla="*/ 448 w 839"/>
                <a:gd name="T77" fmla="*/ 58 h 653"/>
                <a:gd name="T78" fmla="*/ 585 w 839"/>
                <a:gd name="T79" fmla="*/ 20 h 6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39"/>
                <a:gd name="T121" fmla="*/ 0 h 653"/>
                <a:gd name="T122" fmla="*/ 839 w 839"/>
                <a:gd name="T123" fmla="*/ 653 h 6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39" h="653">
                  <a:moveTo>
                    <a:pt x="747" y="26"/>
                  </a:moveTo>
                  <a:lnTo>
                    <a:pt x="747" y="26"/>
                  </a:lnTo>
                  <a:lnTo>
                    <a:pt x="804" y="67"/>
                  </a:lnTo>
                  <a:lnTo>
                    <a:pt x="810" y="108"/>
                  </a:lnTo>
                  <a:lnTo>
                    <a:pt x="839" y="145"/>
                  </a:lnTo>
                  <a:lnTo>
                    <a:pt x="769" y="329"/>
                  </a:lnTo>
                  <a:lnTo>
                    <a:pt x="759" y="335"/>
                  </a:lnTo>
                  <a:lnTo>
                    <a:pt x="753" y="335"/>
                  </a:lnTo>
                  <a:lnTo>
                    <a:pt x="745" y="329"/>
                  </a:lnTo>
                  <a:lnTo>
                    <a:pt x="738" y="286"/>
                  </a:lnTo>
                  <a:lnTo>
                    <a:pt x="710" y="278"/>
                  </a:lnTo>
                  <a:lnTo>
                    <a:pt x="689" y="256"/>
                  </a:lnTo>
                  <a:lnTo>
                    <a:pt x="636" y="264"/>
                  </a:lnTo>
                  <a:lnTo>
                    <a:pt x="622" y="276"/>
                  </a:lnTo>
                  <a:lnTo>
                    <a:pt x="642" y="290"/>
                  </a:lnTo>
                  <a:lnTo>
                    <a:pt x="640" y="335"/>
                  </a:lnTo>
                  <a:lnTo>
                    <a:pt x="548" y="360"/>
                  </a:lnTo>
                  <a:lnTo>
                    <a:pt x="495" y="409"/>
                  </a:lnTo>
                  <a:lnTo>
                    <a:pt x="444" y="405"/>
                  </a:lnTo>
                  <a:lnTo>
                    <a:pt x="437" y="434"/>
                  </a:lnTo>
                  <a:lnTo>
                    <a:pt x="427" y="446"/>
                  </a:lnTo>
                  <a:lnTo>
                    <a:pt x="390" y="450"/>
                  </a:lnTo>
                  <a:lnTo>
                    <a:pt x="300" y="540"/>
                  </a:lnTo>
                  <a:lnTo>
                    <a:pt x="272" y="544"/>
                  </a:lnTo>
                  <a:lnTo>
                    <a:pt x="249" y="536"/>
                  </a:lnTo>
                  <a:lnTo>
                    <a:pt x="235" y="538"/>
                  </a:lnTo>
                  <a:lnTo>
                    <a:pt x="204" y="563"/>
                  </a:lnTo>
                  <a:lnTo>
                    <a:pt x="194" y="559"/>
                  </a:lnTo>
                  <a:lnTo>
                    <a:pt x="124" y="612"/>
                  </a:lnTo>
                  <a:lnTo>
                    <a:pt x="134" y="649"/>
                  </a:lnTo>
                  <a:lnTo>
                    <a:pt x="132" y="653"/>
                  </a:lnTo>
                  <a:lnTo>
                    <a:pt x="122" y="651"/>
                  </a:lnTo>
                  <a:lnTo>
                    <a:pt x="104" y="639"/>
                  </a:lnTo>
                  <a:lnTo>
                    <a:pt x="89" y="591"/>
                  </a:lnTo>
                  <a:lnTo>
                    <a:pt x="52" y="593"/>
                  </a:lnTo>
                  <a:lnTo>
                    <a:pt x="9" y="538"/>
                  </a:lnTo>
                  <a:lnTo>
                    <a:pt x="9" y="532"/>
                  </a:lnTo>
                  <a:lnTo>
                    <a:pt x="26" y="509"/>
                  </a:lnTo>
                  <a:lnTo>
                    <a:pt x="0" y="494"/>
                  </a:lnTo>
                  <a:lnTo>
                    <a:pt x="5" y="481"/>
                  </a:lnTo>
                  <a:lnTo>
                    <a:pt x="27" y="461"/>
                  </a:lnTo>
                  <a:lnTo>
                    <a:pt x="46" y="456"/>
                  </a:lnTo>
                  <a:lnTo>
                    <a:pt x="54" y="477"/>
                  </a:lnTo>
                  <a:lnTo>
                    <a:pt x="57" y="479"/>
                  </a:lnTo>
                  <a:lnTo>
                    <a:pt x="63" y="479"/>
                  </a:lnTo>
                  <a:lnTo>
                    <a:pt x="75" y="466"/>
                  </a:lnTo>
                  <a:lnTo>
                    <a:pt x="75" y="452"/>
                  </a:lnTo>
                  <a:lnTo>
                    <a:pt x="75" y="450"/>
                  </a:lnTo>
                  <a:lnTo>
                    <a:pt x="106" y="444"/>
                  </a:lnTo>
                  <a:lnTo>
                    <a:pt x="112" y="442"/>
                  </a:lnTo>
                  <a:lnTo>
                    <a:pt x="112" y="440"/>
                  </a:lnTo>
                  <a:lnTo>
                    <a:pt x="87" y="401"/>
                  </a:lnTo>
                  <a:lnTo>
                    <a:pt x="95" y="374"/>
                  </a:lnTo>
                  <a:lnTo>
                    <a:pt x="136" y="350"/>
                  </a:lnTo>
                  <a:lnTo>
                    <a:pt x="163" y="346"/>
                  </a:lnTo>
                  <a:lnTo>
                    <a:pt x="196" y="333"/>
                  </a:lnTo>
                  <a:lnTo>
                    <a:pt x="200" y="319"/>
                  </a:lnTo>
                  <a:lnTo>
                    <a:pt x="132" y="260"/>
                  </a:lnTo>
                  <a:lnTo>
                    <a:pt x="104" y="254"/>
                  </a:lnTo>
                  <a:lnTo>
                    <a:pt x="77" y="235"/>
                  </a:lnTo>
                  <a:lnTo>
                    <a:pt x="65" y="163"/>
                  </a:lnTo>
                  <a:lnTo>
                    <a:pt x="79" y="137"/>
                  </a:lnTo>
                  <a:lnTo>
                    <a:pt x="61" y="90"/>
                  </a:lnTo>
                  <a:lnTo>
                    <a:pt x="75" y="65"/>
                  </a:lnTo>
                  <a:lnTo>
                    <a:pt x="192" y="26"/>
                  </a:lnTo>
                  <a:lnTo>
                    <a:pt x="200" y="14"/>
                  </a:lnTo>
                  <a:lnTo>
                    <a:pt x="208" y="10"/>
                  </a:lnTo>
                  <a:lnTo>
                    <a:pt x="223" y="3"/>
                  </a:lnTo>
                  <a:lnTo>
                    <a:pt x="245" y="0"/>
                  </a:lnTo>
                  <a:lnTo>
                    <a:pt x="294" y="11"/>
                  </a:lnTo>
                  <a:lnTo>
                    <a:pt x="354" y="65"/>
                  </a:lnTo>
                  <a:lnTo>
                    <a:pt x="347" y="100"/>
                  </a:lnTo>
                  <a:lnTo>
                    <a:pt x="353" y="116"/>
                  </a:lnTo>
                  <a:lnTo>
                    <a:pt x="426" y="98"/>
                  </a:lnTo>
                  <a:lnTo>
                    <a:pt x="466" y="116"/>
                  </a:lnTo>
                  <a:lnTo>
                    <a:pt x="565" y="107"/>
                  </a:lnTo>
                  <a:lnTo>
                    <a:pt x="573" y="104"/>
                  </a:lnTo>
                  <a:lnTo>
                    <a:pt x="573" y="73"/>
                  </a:lnTo>
                  <a:lnTo>
                    <a:pt x="598" y="48"/>
                  </a:lnTo>
                  <a:lnTo>
                    <a:pt x="747" y="2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0" name="Freeform 183">
              <a:extLst>
                <a:ext uri="{FF2B5EF4-FFF2-40B4-BE49-F238E27FC236}">
                  <a16:creationId xmlns:a16="http://schemas.microsoft.com/office/drawing/2014/main" id="{345B2D6E-B96C-4578-9677-2C02DA78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" y="1902"/>
              <a:ext cx="598" cy="848"/>
            </a:xfrm>
            <a:custGeom>
              <a:avLst/>
              <a:gdLst>
                <a:gd name="T0" fmla="*/ 96 w 676"/>
                <a:gd name="T1" fmla="*/ 291 h 957"/>
                <a:gd name="T2" fmla="*/ 126 w 676"/>
                <a:gd name="T3" fmla="*/ 244 h 957"/>
                <a:gd name="T4" fmla="*/ 159 w 676"/>
                <a:gd name="T5" fmla="*/ 200 h 957"/>
                <a:gd name="T6" fmla="*/ 168 w 676"/>
                <a:gd name="T7" fmla="*/ 173 h 957"/>
                <a:gd name="T8" fmla="*/ 212 w 676"/>
                <a:gd name="T9" fmla="*/ 162 h 957"/>
                <a:gd name="T10" fmla="*/ 226 w 676"/>
                <a:gd name="T11" fmla="*/ 121 h 957"/>
                <a:gd name="T12" fmla="*/ 191 w 676"/>
                <a:gd name="T13" fmla="*/ 120 h 957"/>
                <a:gd name="T14" fmla="*/ 250 w 676"/>
                <a:gd name="T15" fmla="*/ 89 h 957"/>
                <a:gd name="T16" fmla="*/ 255 w 676"/>
                <a:gd name="T17" fmla="*/ 58 h 957"/>
                <a:gd name="T18" fmla="*/ 288 w 676"/>
                <a:gd name="T19" fmla="*/ 56 h 957"/>
                <a:gd name="T20" fmla="*/ 313 w 676"/>
                <a:gd name="T21" fmla="*/ 66 h 957"/>
                <a:gd name="T22" fmla="*/ 349 w 676"/>
                <a:gd name="T23" fmla="*/ 6 h 957"/>
                <a:gd name="T24" fmla="*/ 422 w 676"/>
                <a:gd name="T25" fmla="*/ 28 h 957"/>
                <a:gd name="T26" fmla="*/ 416 w 676"/>
                <a:gd name="T27" fmla="*/ 72 h 957"/>
                <a:gd name="T28" fmla="*/ 391 w 676"/>
                <a:gd name="T29" fmla="*/ 104 h 957"/>
                <a:gd name="T30" fmla="*/ 436 w 676"/>
                <a:gd name="T31" fmla="*/ 114 h 957"/>
                <a:gd name="T32" fmla="*/ 449 w 676"/>
                <a:gd name="T33" fmla="*/ 89 h 957"/>
                <a:gd name="T34" fmla="*/ 456 w 676"/>
                <a:gd name="T35" fmla="*/ 76 h 957"/>
                <a:gd name="T36" fmla="*/ 527 w 676"/>
                <a:gd name="T37" fmla="*/ 159 h 957"/>
                <a:gd name="T38" fmla="*/ 499 w 676"/>
                <a:gd name="T39" fmla="*/ 175 h 957"/>
                <a:gd name="T40" fmla="*/ 474 w 676"/>
                <a:gd name="T41" fmla="*/ 238 h 957"/>
                <a:gd name="T42" fmla="*/ 472 w 676"/>
                <a:gd name="T43" fmla="*/ 255 h 957"/>
                <a:gd name="T44" fmla="*/ 483 w 676"/>
                <a:gd name="T45" fmla="*/ 289 h 957"/>
                <a:gd name="T46" fmla="*/ 512 w 676"/>
                <a:gd name="T47" fmla="*/ 350 h 957"/>
                <a:gd name="T48" fmla="*/ 466 w 676"/>
                <a:gd name="T49" fmla="*/ 427 h 957"/>
                <a:gd name="T50" fmla="*/ 448 w 676"/>
                <a:gd name="T51" fmla="*/ 421 h 957"/>
                <a:gd name="T52" fmla="*/ 390 w 676"/>
                <a:gd name="T53" fmla="*/ 469 h 957"/>
                <a:gd name="T54" fmla="*/ 372 w 676"/>
                <a:gd name="T55" fmla="*/ 512 h 957"/>
                <a:gd name="T56" fmla="*/ 351 w 676"/>
                <a:gd name="T57" fmla="*/ 500 h 957"/>
                <a:gd name="T58" fmla="*/ 309 w 676"/>
                <a:gd name="T59" fmla="*/ 514 h 957"/>
                <a:gd name="T60" fmla="*/ 272 w 676"/>
                <a:gd name="T61" fmla="*/ 521 h 957"/>
                <a:gd name="T62" fmla="*/ 281 w 676"/>
                <a:gd name="T63" fmla="*/ 552 h 957"/>
                <a:gd name="T64" fmla="*/ 284 w 676"/>
                <a:gd name="T65" fmla="*/ 694 h 957"/>
                <a:gd name="T66" fmla="*/ 278 w 676"/>
                <a:gd name="T67" fmla="*/ 714 h 957"/>
                <a:gd name="T68" fmla="*/ 252 w 676"/>
                <a:gd name="T69" fmla="*/ 729 h 957"/>
                <a:gd name="T70" fmla="*/ 220 w 676"/>
                <a:gd name="T71" fmla="*/ 742 h 957"/>
                <a:gd name="T72" fmla="*/ 241 w 676"/>
                <a:gd name="T73" fmla="*/ 702 h 957"/>
                <a:gd name="T74" fmla="*/ 194 w 676"/>
                <a:gd name="T75" fmla="*/ 676 h 957"/>
                <a:gd name="T76" fmla="*/ 173 w 676"/>
                <a:gd name="T77" fmla="*/ 693 h 957"/>
                <a:gd name="T78" fmla="*/ 142 w 676"/>
                <a:gd name="T79" fmla="*/ 655 h 957"/>
                <a:gd name="T80" fmla="*/ 118 w 676"/>
                <a:gd name="T81" fmla="*/ 527 h 957"/>
                <a:gd name="T82" fmla="*/ 19 w 676"/>
                <a:gd name="T83" fmla="*/ 541 h 957"/>
                <a:gd name="T84" fmla="*/ 29 w 676"/>
                <a:gd name="T85" fmla="*/ 494 h 957"/>
                <a:gd name="T86" fmla="*/ 35 w 676"/>
                <a:gd name="T87" fmla="*/ 477 h 957"/>
                <a:gd name="T88" fmla="*/ 65 w 676"/>
                <a:gd name="T89" fmla="*/ 461 h 957"/>
                <a:gd name="T90" fmla="*/ 92 w 676"/>
                <a:gd name="T91" fmla="*/ 437 h 957"/>
                <a:gd name="T92" fmla="*/ 67 w 676"/>
                <a:gd name="T93" fmla="*/ 406 h 957"/>
                <a:gd name="T94" fmla="*/ 55 w 676"/>
                <a:gd name="T95" fmla="*/ 368 h 957"/>
                <a:gd name="T96" fmla="*/ 79 w 676"/>
                <a:gd name="T97" fmla="*/ 353 h 957"/>
                <a:gd name="T98" fmla="*/ 90 w 676"/>
                <a:gd name="T99" fmla="*/ 356 h 957"/>
                <a:gd name="T100" fmla="*/ 88 w 676"/>
                <a:gd name="T101" fmla="*/ 303 h 95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6"/>
                <a:gd name="T154" fmla="*/ 0 h 957"/>
                <a:gd name="T155" fmla="*/ 676 w 676"/>
                <a:gd name="T156" fmla="*/ 957 h 95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6" h="957">
                  <a:moveTo>
                    <a:pt x="113" y="386"/>
                  </a:moveTo>
                  <a:lnTo>
                    <a:pt x="113" y="386"/>
                  </a:lnTo>
                  <a:lnTo>
                    <a:pt x="123" y="370"/>
                  </a:lnTo>
                  <a:lnTo>
                    <a:pt x="121" y="349"/>
                  </a:lnTo>
                  <a:lnTo>
                    <a:pt x="125" y="335"/>
                  </a:lnTo>
                  <a:lnTo>
                    <a:pt x="160" y="310"/>
                  </a:lnTo>
                  <a:lnTo>
                    <a:pt x="172" y="314"/>
                  </a:lnTo>
                  <a:lnTo>
                    <a:pt x="193" y="294"/>
                  </a:lnTo>
                  <a:lnTo>
                    <a:pt x="203" y="255"/>
                  </a:lnTo>
                  <a:lnTo>
                    <a:pt x="215" y="245"/>
                  </a:lnTo>
                  <a:lnTo>
                    <a:pt x="211" y="228"/>
                  </a:lnTo>
                  <a:lnTo>
                    <a:pt x="215" y="220"/>
                  </a:lnTo>
                  <a:lnTo>
                    <a:pt x="222" y="214"/>
                  </a:lnTo>
                  <a:lnTo>
                    <a:pt x="275" y="214"/>
                  </a:lnTo>
                  <a:lnTo>
                    <a:pt x="271" y="206"/>
                  </a:lnTo>
                  <a:lnTo>
                    <a:pt x="277" y="193"/>
                  </a:lnTo>
                  <a:lnTo>
                    <a:pt x="283" y="189"/>
                  </a:lnTo>
                  <a:lnTo>
                    <a:pt x="289" y="155"/>
                  </a:lnTo>
                  <a:lnTo>
                    <a:pt x="279" y="155"/>
                  </a:lnTo>
                  <a:lnTo>
                    <a:pt x="252" y="167"/>
                  </a:lnTo>
                  <a:lnTo>
                    <a:pt x="244" y="152"/>
                  </a:lnTo>
                  <a:lnTo>
                    <a:pt x="248" y="136"/>
                  </a:lnTo>
                  <a:lnTo>
                    <a:pt x="265" y="118"/>
                  </a:lnTo>
                  <a:lnTo>
                    <a:pt x="320" y="114"/>
                  </a:lnTo>
                  <a:lnTo>
                    <a:pt x="330" y="101"/>
                  </a:lnTo>
                  <a:lnTo>
                    <a:pt x="334" y="93"/>
                  </a:lnTo>
                  <a:lnTo>
                    <a:pt x="326" y="75"/>
                  </a:lnTo>
                  <a:lnTo>
                    <a:pt x="332" y="66"/>
                  </a:lnTo>
                  <a:lnTo>
                    <a:pt x="357" y="62"/>
                  </a:lnTo>
                  <a:lnTo>
                    <a:pt x="369" y="71"/>
                  </a:lnTo>
                  <a:lnTo>
                    <a:pt x="379" y="85"/>
                  </a:lnTo>
                  <a:lnTo>
                    <a:pt x="389" y="87"/>
                  </a:lnTo>
                  <a:lnTo>
                    <a:pt x="400" y="85"/>
                  </a:lnTo>
                  <a:lnTo>
                    <a:pt x="437" y="36"/>
                  </a:lnTo>
                  <a:lnTo>
                    <a:pt x="430" y="17"/>
                  </a:lnTo>
                  <a:lnTo>
                    <a:pt x="447" y="8"/>
                  </a:lnTo>
                  <a:lnTo>
                    <a:pt x="469" y="14"/>
                  </a:lnTo>
                  <a:lnTo>
                    <a:pt x="531" y="0"/>
                  </a:lnTo>
                  <a:lnTo>
                    <a:pt x="539" y="36"/>
                  </a:lnTo>
                  <a:lnTo>
                    <a:pt x="520" y="62"/>
                  </a:lnTo>
                  <a:lnTo>
                    <a:pt x="523" y="77"/>
                  </a:lnTo>
                  <a:lnTo>
                    <a:pt x="531" y="91"/>
                  </a:lnTo>
                  <a:lnTo>
                    <a:pt x="498" y="116"/>
                  </a:lnTo>
                  <a:lnTo>
                    <a:pt x="498" y="122"/>
                  </a:lnTo>
                  <a:lnTo>
                    <a:pt x="500" y="132"/>
                  </a:lnTo>
                  <a:lnTo>
                    <a:pt x="553" y="152"/>
                  </a:lnTo>
                  <a:lnTo>
                    <a:pt x="557" y="150"/>
                  </a:lnTo>
                  <a:lnTo>
                    <a:pt x="557" y="146"/>
                  </a:lnTo>
                  <a:lnTo>
                    <a:pt x="525" y="116"/>
                  </a:lnTo>
                  <a:lnTo>
                    <a:pt x="555" y="103"/>
                  </a:lnTo>
                  <a:lnTo>
                    <a:pt x="574" y="114"/>
                  </a:lnTo>
                  <a:lnTo>
                    <a:pt x="582" y="114"/>
                  </a:lnTo>
                  <a:lnTo>
                    <a:pt x="580" y="103"/>
                  </a:lnTo>
                  <a:lnTo>
                    <a:pt x="582" y="97"/>
                  </a:lnTo>
                  <a:lnTo>
                    <a:pt x="586" y="95"/>
                  </a:lnTo>
                  <a:lnTo>
                    <a:pt x="594" y="95"/>
                  </a:lnTo>
                  <a:lnTo>
                    <a:pt x="674" y="202"/>
                  </a:lnTo>
                  <a:lnTo>
                    <a:pt x="676" y="214"/>
                  </a:lnTo>
                  <a:lnTo>
                    <a:pt x="647" y="224"/>
                  </a:lnTo>
                  <a:lnTo>
                    <a:pt x="637" y="224"/>
                  </a:lnTo>
                  <a:lnTo>
                    <a:pt x="652" y="267"/>
                  </a:lnTo>
                  <a:lnTo>
                    <a:pt x="643" y="269"/>
                  </a:lnTo>
                  <a:lnTo>
                    <a:pt x="606" y="304"/>
                  </a:lnTo>
                  <a:lnTo>
                    <a:pt x="598" y="306"/>
                  </a:lnTo>
                  <a:lnTo>
                    <a:pt x="596" y="314"/>
                  </a:lnTo>
                  <a:lnTo>
                    <a:pt x="602" y="325"/>
                  </a:lnTo>
                  <a:lnTo>
                    <a:pt x="635" y="333"/>
                  </a:lnTo>
                  <a:lnTo>
                    <a:pt x="627" y="349"/>
                  </a:lnTo>
                  <a:lnTo>
                    <a:pt x="617" y="368"/>
                  </a:lnTo>
                  <a:lnTo>
                    <a:pt x="600" y="417"/>
                  </a:lnTo>
                  <a:lnTo>
                    <a:pt x="649" y="427"/>
                  </a:lnTo>
                  <a:lnTo>
                    <a:pt x="654" y="446"/>
                  </a:lnTo>
                  <a:lnTo>
                    <a:pt x="657" y="501"/>
                  </a:lnTo>
                  <a:lnTo>
                    <a:pt x="629" y="533"/>
                  </a:lnTo>
                  <a:lnTo>
                    <a:pt x="596" y="544"/>
                  </a:lnTo>
                  <a:lnTo>
                    <a:pt x="588" y="533"/>
                  </a:lnTo>
                  <a:lnTo>
                    <a:pt x="578" y="531"/>
                  </a:lnTo>
                  <a:lnTo>
                    <a:pt x="573" y="536"/>
                  </a:lnTo>
                  <a:lnTo>
                    <a:pt x="559" y="568"/>
                  </a:lnTo>
                  <a:lnTo>
                    <a:pt x="523" y="593"/>
                  </a:lnTo>
                  <a:lnTo>
                    <a:pt x="498" y="597"/>
                  </a:lnTo>
                  <a:lnTo>
                    <a:pt x="494" y="601"/>
                  </a:lnTo>
                  <a:lnTo>
                    <a:pt x="492" y="646"/>
                  </a:lnTo>
                  <a:lnTo>
                    <a:pt x="475" y="652"/>
                  </a:lnTo>
                  <a:lnTo>
                    <a:pt x="465" y="652"/>
                  </a:lnTo>
                  <a:lnTo>
                    <a:pt x="459" y="644"/>
                  </a:lnTo>
                  <a:lnTo>
                    <a:pt x="449" y="636"/>
                  </a:lnTo>
                  <a:lnTo>
                    <a:pt x="414" y="640"/>
                  </a:lnTo>
                  <a:lnTo>
                    <a:pt x="400" y="654"/>
                  </a:lnTo>
                  <a:lnTo>
                    <a:pt x="394" y="654"/>
                  </a:lnTo>
                  <a:lnTo>
                    <a:pt x="383" y="650"/>
                  </a:lnTo>
                  <a:lnTo>
                    <a:pt x="373" y="644"/>
                  </a:lnTo>
                  <a:lnTo>
                    <a:pt x="348" y="664"/>
                  </a:lnTo>
                  <a:lnTo>
                    <a:pt x="346" y="677"/>
                  </a:lnTo>
                  <a:lnTo>
                    <a:pt x="359" y="697"/>
                  </a:lnTo>
                  <a:lnTo>
                    <a:pt x="359" y="703"/>
                  </a:lnTo>
                  <a:lnTo>
                    <a:pt x="340" y="720"/>
                  </a:lnTo>
                  <a:lnTo>
                    <a:pt x="353" y="867"/>
                  </a:lnTo>
                  <a:lnTo>
                    <a:pt x="363" y="884"/>
                  </a:lnTo>
                  <a:lnTo>
                    <a:pt x="359" y="910"/>
                  </a:lnTo>
                  <a:lnTo>
                    <a:pt x="355" y="910"/>
                  </a:lnTo>
                  <a:lnTo>
                    <a:pt x="332" y="898"/>
                  </a:lnTo>
                  <a:lnTo>
                    <a:pt x="330" y="898"/>
                  </a:lnTo>
                  <a:lnTo>
                    <a:pt x="322" y="929"/>
                  </a:lnTo>
                  <a:lnTo>
                    <a:pt x="293" y="957"/>
                  </a:lnTo>
                  <a:lnTo>
                    <a:pt x="281" y="949"/>
                  </a:lnTo>
                  <a:lnTo>
                    <a:pt x="281" y="945"/>
                  </a:lnTo>
                  <a:lnTo>
                    <a:pt x="291" y="920"/>
                  </a:lnTo>
                  <a:lnTo>
                    <a:pt x="303" y="910"/>
                  </a:lnTo>
                  <a:lnTo>
                    <a:pt x="308" y="894"/>
                  </a:lnTo>
                  <a:lnTo>
                    <a:pt x="267" y="871"/>
                  </a:lnTo>
                  <a:lnTo>
                    <a:pt x="260" y="851"/>
                  </a:lnTo>
                  <a:lnTo>
                    <a:pt x="248" y="861"/>
                  </a:lnTo>
                  <a:lnTo>
                    <a:pt x="246" y="892"/>
                  </a:lnTo>
                  <a:lnTo>
                    <a:pt x="232" y="900"/>
                  </a:lnTo>
                  <a:lnTo>
                    <a:pt x="222" y="882"/>
                  </a:lnTo>
                  <a:lnTo>
                    <a:pt x="181" y="865"/>
                  </a:lnTo>
                  <a:lnTo>
                    <a:pt x="179" y="843"/>
                  </a:lnTo>
                  <a:lnTo>
                    <a:pt x="181" y="834"/>
                  </a:lnTo>
                  <a:lnTo>
                    <a:pt x="199" y="820"/>
                  </a:lnTo>
                  <a:lnTo>
                    <a:pt x="201" y="812"/>
                  </a:lnTo>
                  <a:lnTo>
                    <a:pt x="150" y="671"/>
                  </a:lnTo>
                  <a:lnTo>
                    <a:pt x="136" y="667"/>
                  </a:lnTo>
                  <a:lnTo>
                    <a:pt x="39" y="695"/>
                  </a:lnTo>
                  <a:lnTo>
                    <a:pt x="25" y="689"/>
                  </a:lnTo>
                  <a:lnTo>
                    <a:pt x="0" y="656"/>
                  </a:lnTo>
                  <a:lnTo>
                    <a:pt x="31" y="632"/>
                  </a:lnTo>
                  <a:lnTo>
                    <a:pt x="37" y="630"/>
                  </a:lnTo>
                  <a:lnTo>
                    <a:pt x="45" y="632"/>
                  </a:lnTo>
                  <a:lnTo>
                    <a:pt x="54" y="621"/>
                  </a:lnTo>
                  <a:lnTo>
                    <a:pt x="45" y="607"/>
                  </a:lnTo>
                  <a:lnTo>
                    <a:pt x="68" y="576"/>
                  </a:lnTo>
                  <a:lnTo>
                    <a:pt x="76" y="585"/>
                  </a:lnTo>
                  <a:lnTo>
                    <a:pt x="84" y="587"/>
                  </a:lnTo>
                  <a:lnTo>
                    <a:pt x="99" y="558"/>
                  </a:lnTo>
                  <a:lnTo>
                    <a:pt x="113" y="560"/>
                  </a:lnTo>
                  <a:lnTo>
                    <a:pt x="117" y="556"/>
                  </a:lnTo>
                  <a:lnTo>
                    <a:pt x="115" y="548"/>
                  </a:lnTo>
                  <a:lnTo>
                    <a:pt x="95" y="517"/>
                  </a:lnTo>
                  <a:lnTo>
                    <a:pt x="86" y="517"/>
                  </a:lnTo>
                  <a:lnTo>
                    <a:pt x="74" y="505"/>
                  </a:lnTo>
                  <a:lnTo>
                    <a:pt x="72" y="485"/>
                  </a:lnTo>
                  <a:lnTo>
                    <a:pt x="70" y="468"/>
                  </a:lnTo>
                  <a:lnTo>
                    <a:pt x="72" y="456"/>
                  </a:lnTo>
                  <a:lnTo>
                    <a:pt x="97" y="437"/>
                  </a:lnTo>
                  <a:lnTo>
                    <a:pt x="101" y="449"/>
                  </a:lnTo>
                  <a:lnTo>
                    <a:pt x="107" y="456"/>
                  </a:lnTo>
                  <a:lnTo>
                    <a:pt x="111" y="456"/>
                  </a:lnTo>
                  <a:lnTo>
                    <a:pt x="115" y="454"/>
                  </a:lnTo>
                  <a:lnTo>
                    <a:pt x="121" y="433"/>
                  </a:lnTo>
                  <a:lnTo>
                    <a:pt x="113" y="38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1" name="Freeform 184">
              <a:extLst>
                <a:ext uri="{FF2B5EF4-FFF2-40B4-BE49-F238E27FC236}">
                  <a16:creationId xmlns:a16="http://schemas.microsoft.com/office/drawing/2014/main" id="{CC051F06-E517-4FBD-B427-623C7197F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" y="2646"/>
              <a:ext cx="288" cy="210"/>
            </a:xfrm>
            <a:custGeom>
              <a:avLst/>
              <a:gdLst>
                <a:gd name="T0" fmla="*/ 239 w 326"/>
                <a:gd name="T1" fmla="*/ 157 h 237"/>
                <a:gd name="T2" fmla="*/ 209 w 326"/>
                <a:gd name="T3" fmla="*/ 155 h 237"/>
                <a:gd name="T4" fmla="*/ 198 w 326"/>
                <a:gd name="T5" fmla="*/ 186 h 237"/>
                <a:gd name="T6" fmla="*/ 168 w 326"/>
                <a:gd name="T7" fmla="*/ 169 h 237"/>
                <a:gd name="T8" fmla="*/ 158 w 326"/>
                <a:gd name="T9" fmla="*/ 169 h 237"/>
                <a:gd name="T10" fmla="*/ 155 w 326"/>
                <a:gd name="T11" fmla="*/ 169 h 237"/>
                <a:gd name="T12" fmla="*/ 154 w 326"/>
                <a:gd name="T13" fmla="*/ 165 h 237"/>
                <a:gd name="T14" fmla="*/ 155 w 326"/>
                <a:gd name="T15" fmla="*/ 155 h 237"/>
                <a:gd name="T16" fmla="*/ 130 w 326"/>
                <a:gd name="T17" fmla="*/ 160 h 237"/>
                <a:gd name="T18" fmla="*/ 130 w 326"/>
                <a:gd name="T19" fmla="*/ 151 h 237"/>
                <a:gd name="T20" fmla="*/ 105 w 326"/>
                <a:gd name="T21" fmla="*/ 143 h 237"/>
                <a:gd name="T22" fmla="*/ 102 w 326"/>
                <a:gd name="T23" fmla="*/ 144 h 237"/>
                <a:gd name="T24" fmla="*/ 96 w 326"/>
                <a:gd name="T25" fmla="*/ 163 h 237"/>
                <a:gd name="T26" fmla="*/ 71 w 326"/>
                <a:gd name="T27" fmla="*/ 151 h 237"/>
                <a:gd name="T28" fmla="*/ 63 w 326"/>
                <a:gd name="T29" fmla="*/ 123 h 237"/>
                <a:gd name="T30" fmla="*/ 69 w 326"/>
                <a:gd name="T31" fmla="*/ 88 h 237"/>
                <a:gd name="T32" fmla="*/ 57 w 326"/>
                <a:gd name="T33" fmla="*/ 82 h 237"/>
                <a:gd name="T34" fmla="*/ 46 w 326"/>
                <a:gd name="T35" fmla="*/ 64 h 237"/>
                <a:gd name="T36" fmla="*/ 4 w 326"/>
                <a:gd name="T37" fmla="*/ 43 h 237"/>
                <a:gd name="T38" fmla="*/ 0 w 326"/>
                <a:gd name="T39" fmla="*/ 35 h 237"/>
                <a:gd name="T40" fmla="*/ 4 w 326"/>
                <a:gd name="T41" fmla="*/ 20 h 237"/>
                <a:gd name="T42" fmla="*/ 6 w 326"/>
                <a:gd name="T43" fmla="*/ 19 h 237"/>
                <a:gd name="T44" fmla="*/ 14 w 326"/>
                <a:gd name="T45" fmla="*/ 22 h 237"/>
                <a:gd name="T46" fmla="*/ 29 w 326"/>
                <a:gd name="T47" fmla="*/ 34 h 237"/>
                <a:gd name="T48" fmla="*/ 90 w 326"/>
                <a:gd name="T49" fmla="*/ 24 h 237"/>
                <a:gd name="T50" fmla="*/ 113 w 326"/>
                <a:gd name="T51" fmla="*/ 4 h 237"/>
                <a:gd name="T52" fmla="*/ 126 w 326"/>
                <a:gd name="T53" fmla="*/ 0 h 237"/>
                <a:gd name="T54" fmla="*/ 178 w 326"/>
                <a:gd name="T55" fmla="*/ 20 h 237"/>
                <a:gd name="T56" fmla="*/ 182 w 326"/>
                <a:gd name="T57" fmla="*/ 25 h 237"/>
                <a:gd name="T58" fmla="*/ 221 w 326"/>
                <a:gd name="T59" fmla="*/ 27 h 237"/>
                <a:gd name="T60" fmla="*/ 227 w 326"/>
                <a:gd name="T61" fmla="*/ 77 h 237"/>
                <a:gd name="T62" fmla="*/ 231 w 326"/>
                <a:gd name="T63" fmla="*/ 83 h 237"/>
                <a:gd name="T64" fmla="*/ 239 w 326"/>
                <a:gd name="T65" fmla="*/ 86 h 237"/>
                <a:gd name="T66" fmla="*/ 251 w 326"/>
                <a:gd name="T67" fmla="*/ 85 h 237"/>
                <a:gd name="T68" fmla="*/ 254 w 326"/>
                <a:gd name="T69" fmla="*/ 97 h 237"/>
                <a:gd name="T70" fmla="*/ 241 w 326"/>
                <a:gd name="T71" fmla="*/ 135 h 237"/>
                <a:gd name="T72" fmla="*/ 231 w 326"/>
                <a:gd name="T73" fmla="*/ 131 h 237"/>
                <a:gd name="T74" fmla="*/ 227 w 326"/>
                <a:gd name="T75" fmla="*/ 134 h 237"/>
                <a:gd name="T76" fmla="*/ 225 w 326"/>
                <a:gd name="T77" fmla="*/ 135 h 237"/>
                <a:gd name="T78" fmla="*/ 225 w 326"/>
                <a:gd name="T79" fmla="*/ 140 h 237"/>
                <a:gd name="T80" fmla="*/ 239 w 326"/>
                <a:gd name="T81" fmla="*/ 157 h 237"/>
                <a:gd name="T82" fmla="*/ 239 w 326"/>
                <a:gd name="T83" fmla="*/ 157 h 237"/>
                <a:gd name="T84" fmla="*/ 239 w 326"/>
                <a:gd name="T85" fmla="*/ 157 h 23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6"/>
                <a:gd name="T130" fmla="*/ 0 h 237"/>
                <a:gd name="T131" fmla="*/ 326 w 326"/>
                <a:gd name="T132" fmla="*/ 237 h 23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6" h="237">
                  <a:moveTo>
                    <a:pt x="307" y="200"/>
                  </a:moveTo>
                  <a:lnTo>
                    <a:pt x="268" y="198"/>
                  </a:lnTo>
                  <a:lnTo>
                    <a:pt x="254" y="237"/>
                  </a:lnTo>
                  <a:lnTo>
                    <a:pt x="215" y="215"/>
                  </a:lnTo>
                  <a:lnTo>
                    <a:pt x="203" y="215"/>
                  </a:lnTo>
                  <a:lnTo>
                    <a:pt x="199" y="215"/>
                  </a:lnTo>
                  <a:lnTo>
                    <a:pt x="197" y="210"/>
                  </a:lnTo>
                  <a:lnTo>
                    <a:pt x="199" y="198"/>
                  </a:lnTo>
                  <a:lnTo>
                    <a:pt x="166" y="204"/>
                  </a:lnTo>
                  <a:lnTo>
                    <a:pt x="166" y="192"/>
                  </a:lnTo>
                  <a:lnTo>
                    <a:pt x="135" y="182"/>
                  </a:lnTo>
                  <a:lnTo>
                    <a:pt x="131" y="184"/>
                  </a:lnTo>
                  <a:lnTo>
                    <a:pt x="123" y="208"/>
                  </a:lnTo>
                  <a:lnTo>
                    <a:pt x="90" y="192"/>
                  </a:lnTo>
                  <a:lnTo>
                    <a:pt x="80" y="157"/>
                  </a:lnTo>
                  <a:lnTo>
                    <a:pt x="88" y="112"/>
                  </a:lnTo>
                  <a:lnTo>
                    <a:pt x="74" y="104"/>
                  </a:lnTo>
                  <a:lnTo>
                    <a:pt x="59" y="81"/>
                  </a:lnTo>
                  <a:lnTo>
                    <a:pt x="4" y="55"/>
                  </a:lnTo>
                  <a:lnTo>
                    <a:pt x="0" y="45"/>
                  </a:lnTo>
                  <a:lnTo>
                    <a:pt x="4" y="26"/>
                  </a:lnTo>
                  <a:lnTo>
                    <a:pt x="8" y="24"/>
                  </a:lnTo>
                  <a:lnTo>
                    <a:pt x="18" y="28"/>
                  </a:lnTo>
                  <a:lnTo>
                    <a:pt x="37" y="43"/>
                  </a:lnTo>
                  <a:lnTo>
                    <a:pt x="115" y="31"/>
                  </a:lnTo>
                  <a:lnTo>
                    <a:pt x="145" y="6"/>
                  </a:lnTo>
                  <a:lnTo>
                    <a:pt x="162" y="0"/>
                  </a:lnTo>
                  <a:lnTo>
                    <a:pt x="229" y="26"/>
                  </a:lnTo>
                  <a:lnTo>
                    <a:pt x="233" y="32"/>
                  </a:lnTo>
                  <a:lnTo>
                    <a:pt x="283" y="34"/>
                  </a:lnTo>
                  <a:lnTo>
                    <a:pt x="291" y="98"/>
                  </a:lnTo>
                  <a:lnTo>
                    <a:pt x="297" y="106"/>
                  </a:lnTo>
                  <a:lnTo>
                    <a:pt x="307" y="110"/>
                  </a:lnTo>
                  <a:lnTo>
                    <a:pt x="321" y="108"/>
                  </a:lnTo>
                  <a:lnTo>
                    <a:pt x="326" y="124"/>
                  </a:lnTo>
                  <a:lnTo>
                    <a:pt x="309" y="172"/>
                  </a:lnTo>
                  <a:lnTo>
                    <a:pt x="297" y="167"/>
                  </a:lnTo>
                  <a:lnTo>
                    <a:pt x="291" y="170"/>
                  </a:lnTo>
                  <a:lnTo>
                    <a:pt x="289" y="172"/>
                  </a:lnTo>
                  <a:lnTo>
                    <a:pt x="289" y="178"/>
                  </a:lnTo>
                  <a:lnTo>
                    <a:pt x="307" y="200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2" name="Freeform 185">
              <a:extLst>
                <a:ext uri="{FF2B5EF4-FFF2-40B4-BE49-F238E27FC236}">
                  <a16:creationId xmlns:a16="http://schemas.microsoft.com/office/drawing/2014/main" id="{4F85FBC7-9EC9-4257-AF3F-1B7018824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" y="2142"/>
              <a:ext cx="556" cy="788"/>
            </a:xfrm>
            <a:custGeom>
              <a:avLst/>
              <a:gdLst>
                <a:gd name="T0" fmla="*/ 51 w 629"/>
                <a:gd name="T1" fmla="*/ 215 h 889"/>
                <a:gd name="T2" fmla="*/ 49 w 629"/>
                <a:gd name="T3" fmla="*/ 197 h 889"/>
                <a:gd name="T4" fmla="*/ 64 w 629"/>
                <a:gd name="T5" fmla="*/ 215 h 889"/>
                <a:gd name="T6" fmla="*/ 101 w 629"/>
                <a:gd name="T7" fmla="*/ 213 h 889"/>
                <a:gd name="T8" fmla="*/ 132 w 629"/>
                <a:gd name="T9" fmla="*/ 211 h 889"/>
                <a:gd name="T10" fmla="*/ 124 w 629"/>
                <a:gd name="T11" fmla="*/ 174 h 889"/>
                <a:gd name="T12" fmla="*/ 162 w 629"/>
                <a:gd name="T13" fmla="*/ 150 h 889"/>
                <a:gd name="T14" fmla="*/ 279 w 629"/>
                <a:gd name="T15" fmla="*/ 78 h 889"/>
                <a:gd name="T16" fmla="*/ 322 w 629"/>
                <a:gd name="T17" fmla="*/ 66 h 889"/>
                <a:gd name="T18" fmla="*/ 328 w 629"/>
                <a:gd name="T19" fmla="*/ 47 h 889"/>
                <a:gd name="T20" fmla="*/ 351 w 629"/>
                <a:gd name="T21" fmla="*/ 4 h 889"/>
                <a:gd name="T22" fmla="*/ 374 w 629"/>
                <a:gd name="T23" fmla="*/ 20 h 889"/>
                <a:gd name="T24" fmla="*/ 377 w 629"/>
                <a:gd name="T25" fmla="*/ 38 h 889"/>
                <a:gd name="T26" fmla="*/ 401 w 629"/>
                <a:gd name="T27" fmla="*/ 80 h 889"/>
                <a:gd name="T28" fmla="*/ 423 w 629"/>
                <a:gd name="T29" fmla="*/ 90 h 889"/>
                <a:gd name="T30" fmla="*/ 424 w 629"/>
                <a:gd name="T31" fmla="*/ 144 h 889"/>
                <a:gd name="T32" fmla="*/ 420 w 629"/>
                <a:gd name="T33" fmla="*/ 145 h 889"/>
                <a:gd name="T34" fmla="*/ 410 w 629"/>
                <a:gd name="T35" fmla="*/ 130 h 889"/>
                <a:gd name="T36" fmla="*/ 387 w 629"/>
                <a:gd name="T37" fmla="*/ 158 h 889"/>
                <a:gd name="T38" fmla="*/ 394 w 629"/>
                <a:gd name="T39" fmla="*/ 189 h 889"/>
                <a:gd name="T40" fmla="*/ 408 w 629"/>
                <a:gd name="T41" fmla="*/ 193 h 889"/>
                <a:gd name="T42" fmla="*/ 425 w 629"/>
                <a:gd name="T43" fmla="*/ 228 h 889"/>
                <a:gd name="T44" fmla="*/ 402 w 629"/>
                <a:gd name="T45" fmla="*/ 251 h 889"/>
                <a:gd name="T46" fmla="*/ 369 w 629"/>
                <a:gd name="T47" fmla="*/ 264 h 889"/>
                <a:gd name="T48" fmla="*/ 369 w 629"/>
                <a:gd name="T49" fmla="*/ 284 h 889"/>
                <a:gd name="T50" fmla="*/ 357 w 629"/>
                <a:gd name="T51" fmla="*/ 285 h 889"/>
                <a:gd name="T52" fmla="*/ 355 w 629"/>
                <a:gd name="T53" fmla="*/ 329 h 889"/>
                <a:gd name="T54" fmla="*/ 428 w 629"/>
                <a:gd name="T55" fmla="*/ 315 h 889"/>
                <a:gd name="T56" fmla="*/ 454 w 629"/>
                <a:gd name="T57" fmla="*/ 317 h 889"/>
                <a:gd name="T58" fmla="*/ 488 w 629"/>
                <a:gd name="T59" fmla="*/ 434 h 889"/>
                <a:gd name="T60" fmla="*/ 491 w 629"/>
                <a:gd name="T61" fmla="*/ 566 h 889"/>
                <a:gd name="T62" fmla="*/ 395 w 629"/>
                <a:gd name="T63" fmla="*/ 669 h 889"/>
                <a:gd name="T64" fmla="*/ 333 w 629"/>
                <a:gd name="T65" fmla="*/ 663 h 889"/>
                <a:gd name="T66" fmla="*/ 293 w 629"/>
                <a:gd name="T67" fmla="*/ 640 h 889"/>
                <a:gd name="T68" fmla="*/ 248 w 629"/>
                <a:gd name="T69" fmla="*/ 577 h 889"/>
                <a:gd name="T70" fmla="*/ 274 w 629"/>
                <a:gd name="T71" fmla="*/ 537 h 889"/>
                <a:gd name="T72" fmla="*/ 255 w 629"/>
                <a:gd name="T73" fmla="*/ 534 h 889"/>
                <a:gd name="T74" fmla="*/ 245 w 629"/>
                <a:gd name="T75" fmla="*/ 503 h 889"/>
                <a:gd name="T76" fmla="*/ 233 w 629"/>
                <a:gd name="T77" fmla="*/ 470 h 889"/>
                <a:gd name="T78" fmla="*/ 225 w 629"/>
                <a:gd name="T79" fmla="*/ 473 h 889"/>
                <a:gd name="T80" fmla="*/ 202 w 629"/>
                <a:gd name="T81" fmla="*/ 468 h 889"/>
                <a:gd name="T82" fmla="*/ 147 w 629"/>
                <a:gd name="T83" fmla="*/ 447 h 889"/>
                <a:gd name="T84" fmla="*/ 121 w 629"/>
                <a:gd name="T85" fmla="*/ 460 h 889"/>
                <a:gd name="T86" fmla="*/ 103 w 629"/>
                <a:gd name="T87" fmla="*/ 473 h 889"/>
                <a:gd name="T88" fmla="*/ 49 w 629"/>
                <a:gd name="T89" fmla="*/ 480 h 889"/>
                <a:gd name="T90" fmla="*/ 22 w 629"/>
                <a:gd name="T91" fmla="*/ 465 h 889"/>
                <a:gd name="T92" fmla="*/ 53 w 629"/>
                <a:gd name="T93" fmla="*/ 417 h 889"/>
                <a:gd name="T94" fmla="*/ 42 w 629"/>
                <a:gd name="T95" fmla="*/ 373 h 889"/>
                <a:gd name="T96" fmla="*/ 0 w 629"/>
                <a:gd name="T97" fmla="*/ 302 h 889"/>
                <a:gd name="T98" fmla="*/ 42 w 629"/>
                <a:gd name="T99" fmla="*/ 229 h 889"/>
                <a:gd name="T100" fmla="*/ 42 w 629"/>
                <a:gd name="T101" fmla="*/ 221 h 889"/>
                <a:gd name="T102" fmla="*/ 51 w 629"/>
                <a:gd name="T103" fmla="*/ 215 h 88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29"/>
                <a:gd name="T157" fmla="*/ 0 h 889"/>
                <a:gd name="T158" fmla="*/ 629 w 629"/>
                <a:gd name="T159" fmla="*/ 889 h 88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29" h="889">
                  <a:moveTo>
                    <a:pt x="66" y="273"/>
                  </a:moveTo>
                  <a:lnTo>
                    <a:pt x="66" y="273"/>
                  </a:lnTo>
                  <a:lnTo>
                    <a:pt x="60" y="260"/>
                  </a:lnTo>
                  <a:lnTo>
                    <a:pt x="62" y="250"/>
                  </a:lnTo>
                  <a:lnTo>
                    <a:pt x="72" y="246"/>
                  </a:lnTo>
                  <a:lnTo>
                    <a:pt x="82" y="273"/>
                  </a:lnTo>
                  <a:lnTo>
                    <a:pt x="97" y="264"/>
                  </a:lnTo>
                  <a:lnTo>
                    <a:pt x="129" y="271"/>
                  </a:lnTo>
                  <a:lnTo>
                    <a:pt x="140" y="281"/>
                  </a:lnTo>
                  <a:lnTo>
                    <a:pt x="168" y="269"/>
                  </a:lnTo>
                  <a:lnTo>
                    <a:pt x="156" y="242"/>
                  </a:lnTo>
                  <a:lnTo>
                    <a:pt x="158" y="221"/>
                  </a:lnTo>
                  <a:lnTo>
                    <a:pt x="209" y="211"/>
                  </a:lnTo>
                  <a:lnTo>
                    <a:pt x="207" y="191"/>
                  </a:lnTo>
                  <a:lnTo>
                    <a:pt x="328" y="137"/>
                  </a:lnTo>
                  <a:lnTo>
                    <a:pt x="357" y="99"/>
                  </a:lnTo>
                  <a:lnTo>
                    <a:pt x="375" y="101"/>
                  </a:lnTo>
                  <a:lnTo>
                    <a:pt x="412" y="84"/>
                  </a:lnTo>
                  <a:lnTo>
                    <a:pt x="418" y="76"/>
                  </a:lnTo>
                  <a:lnTo>
                    <a:pt x="420" y="60"/>
                  </a:lnTo>
                  <a:lnTo>
                    <a:pt x="445" y="35"/>
                  </a:lnTo>
                  <a:lnTo>
                    <a:pt x="449" y="6"/>
                  </a:lnTo>
                  <a:lnTo>
                    <a:pt x="457" y="0"/>
                  </a:lnTo>
                  <a:lnTo>
                    <a:pt x="478" y="25"/>
                  </a:lnTo>
                  <a:lnTo>
                    <a:pt x="475" y="41"/>
                  </a:lnTo>
                  <a:lnTo>
                    <a:pt x="482" y="49"/>
                  </a:lnTo>
                  <a:lnTo>
                    <a:pt x="494" y="49"/>
                  </a:lnTo>
                  <a:lnTo>
                    <a:pt x="514" y="101"/>
                  </a:lnTo>
                  <a:lnTo>
                    <a:pt x="541" y="113"/>
                  </a:lnTo>
                  <a:lnTo>
                    <a:pt x="541" y="115"/>
                  </a:lnTo>
                  <a:lnTo>
                    <a:pt x="551" y="160"/>
                  </a:lnTo>
                  <a:lnTo>
                    <a:pt x="543" y="183"/>
                  </a:lnTo>
                  <a:lnTo>
                    <a:pt x="541" y="185"/>
                  </a:lnTo>
                  <a:lnTo>
                    <a:pt x="537" y="185"/>
                  </a:lnTo>
                  <a:lnTo>
                    <a:pt x="533" y="183"/>
                  </a:lnTo>
                  <a:lnTo>
                    <a:pt x="525" y="166"/>
                  </a:lnTo>
                  <a:lnTo>
                    <a:pt x="502" y="183"/>
                  </a:lnTo>
                  <a:lnTo>
                    <a:pt x="496" y="201"/>
                  </a:lnTo>
                  <a:lnTo>
                    <a:pt x="502" y="211"/>
                  </a:lnTo>
                  <a:lnTo>
                    <a:pt x="504" y="240"/>
                  </a:lnTo>
                  <a:lnTo>
                    <a:pt x="510" y="244"/>
                  </a:lnTo>
                  <a:lnTo>
                    <a:pt x="523" y="246"/>
                  </a:lnTo>
                  <a:lnTo>
                    <a:pt x="543" y="279"/>
                  </a:lnTo>
                  <a:lnTo>
                    <a:pt x="544" y="290"/>
                  </a:lnTo>
                  <a:lnTo>
                    <a:pt x="529" y="284"/>
                  </a:lnTo>
                  <a:lnTo>
                    <a:pt x="515" y="319"/>
                  </a:lnTo>
                  <a:lnTo>
                    <a:pt x="496" y="305"/>
                  </a:lnTo>
                  <a:lnTo>
                    <a:pt x="473" y="336"/>
                  </a:lnTo>
                  <a:lnTo>
                    <a:pt x="482" y="350"/>
                  </a:lnTo>
                  <a:lnTo>
                    <a:pt x="473" y="361"/>
                  </a:lnTo>
                  <a:lnTo>
                    <a:pt x="465" y="359"/>
                  </a:lnTo>
                  <a:lnTo>
                    <a:pt x="457" y="362"/>
                  </a:lnTo>
                  <a:lnTo>
                    <a:pt x="428" y="385"/>
                  </a:lnTo>
                  <a:lnTo>
                    <a:pt x="455" y="419"/>
                  </a:lnTo>
                  <a:lnTo>
                    <a:pt x="469" y="425"/>
                  </a:lnTo>
                  <a:lnTo>
                    <a:pt x="547" y="401"/>
                  </a:lnTo>
                  <a:lnTo>
                    <a:pt x="572" y="396"/>
                  </a:lnTo>
                  <a:lnTo>
                    <a:pt x="581" y="404"/>
                  </a:lnTo>
                  <a:lnTo>
                    <a:pt x="629" y="545"/>
                  </a:lnTo>
                  <a:lnTo>
                    <a:pt x="625" y="553"/>
                  </a:lnTo>
                  <a:lnTo>
                    <a:pt x="605" y="560"/>
                  </a:lnTo>
                  <a:lnTo>
                    <a:pt x="629" y="721"/>
                  </a:lnTo>
                  <a:lnTo>
                    <a:pt x="554" y="889"/>
                  </a:lnTo>
                  <a:lnTo>
                    <a:pt x="506" y="852"/>
                  </a:lnTo>
                  <a:lnTo>
                    <a:pt x="469" y="840"/>
                  </a:lnTo>
                  <a:lnTo>
                    <a:pt x="426" y="844"/>
                  </a:lnTo>
                  <a:lnTo>
                    <a:pt x="418" y="821"/>
                  </a:lnTo>
                  <a:lnTo>
                    <a:pt x="375" y="815"/>
                  </a:lnTo>
                  <a:lnTo>
                    <a:pt x="314" y="748"/>
                  </a:lnTo>
                  <a:lnTo>
                    <a:pt x="318" y="735"/>
                  </a:lnTo>
                  <a:lnTo>
                    <a:pt x="334" y="740"/>
                  </a:lnTo>
                  <a:lnTo>
                    <a:pt x="351" y="684"/>
                  </a:lnTo>
                  <a:lnTo>
                    <a:pt x="347" y="676"/>
                  </a:lnTo>
                  <a:lnTo>
                    <a:pt x="326" y="680"/>
                  </a:lnTo>
                  <a:lnTo>
                    <a:pt x="316" y="668"/>
                  </a:lnTo>
                  <a:lnTo>
                    <a:pt x="313" y="641"/>
                  </a:lnTo>
                  <a:lnTo>
                    <a:pt x="308" y="606"/>
                  </a:lnTo>
                  <a:lnTo>
                    <a:pt x="299" y="598"/>
                  </a:lnTo>
                  <a:lnTo>
                    <a:pt x="293" y="598"/>
                  </a:lnTo>
                  <a:lnTo>
                    <a:pt x="287" y="602"/>
                  </a:lnTo>
                  <a:lnTo>
                    <a:pt x="258" y="602"/>
                  </a:lnTo>
                  <a:lnTo>
                    <a:pt x="258" y="596"/>
                  </a:lnTo>
                  <a:lnTo>
                    <a:pt x="254" y="592"/>
                  </a:lnTo>
                  <a:lnTo>
                    <a:pt x="188" y="569"/>
                  </a:lnTo>
                  <a:lnTo>
                    <a:pt x="169" y="574"/>
                  </a:lnTo>
                  <a:lnTo>
                    <a:pt x="155" y="586"/>
                  </a:lnTo>
                  <a:lnTo>
                    <a:pt x="142" y="598"/>
                  </a:lnTo>
                  <a:lnTo>
                    <a:pt x="131" y="602"/>
                  </a:lnTo>
                  <a:lnTo>
                    <a:pt x="110" y="604"/>
                  </a:lnTo>
                  <a:lnTo>
                    <a:pt x="62" y="610"/>
                  </a:lnTo>
                  <a:lnTo>
                    <a:pt x="44" y="595"/>
                  </a:lnTo>
                  <a:lnTo>
                    <a:pt x="28" y="592"/>
                  </a:lnTo>
                  <a:lnTo>
                    <a:pt x="43" y="547"/>
                  </a:lnTo>
                  <a:lnTo>
                    <a:pt x="68" y="531"/>
                  </a:lnTo>
                  <a:lnTo>
                    <a:pt x="72" y="498"/>
                  </a:lnTo>
                  <a:lnTo>
                    <a:pt x="54" y="475"/>
                  </a:lnTo>
                  <a:lnTo>
                    <a:pt x="33" y="473"/>
                  </a:lnTo>
                  <a:lnTo>
                    <a:pt x="0" y="385"/>
                  </a:lnTo>
                  <a:lnTo>
                    <a:pt x="23" y="307"/>
                  </a:lnTo>
                  <a:lnTo>
                    <a:pt x="54" y="291"/>
                  </a:lnTo>
                  <a:lnTo>
                    <a:pt x="52" y="285"/>
                  </a:lnTo>
                  <a:lnTo>
                    <a:pt x="54" y="281"/>
                  </a:lnTo>
                  <a:lnTo>
                    <a:pt x="58" y="275"/>
                  </a:lnTo>
                  <a:lnTo>
                    <a:pt x="66" y="273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3" name="Freeform 186">
              <a:extLst>
                <a:ext uri="{FF2B5EF4-FFF2-40B4-BE49-F238E27FC236}">
                  <a16:creationId xmlns:a16="http://schemas.microsoft.com/office/drawing/2014/main" id="{E261935F-0BD4-4D7A-941A-370BA516D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1538"/>
              <a:ext cx="836" cy="853"/>
            </a:xfrm>
            <a:custGeom>
              <a:avLst/>
              <a:gdLst>
                <a:gd name="T0" fmla="*/ 310 w 946"/>
                <a:gd name="T1" fmla="*/ 93 h 963"/>
                <a:gd name="T2" fmla="*/ 373 w 946"/>
                <a:gd name="T3" fmla="*/ 27 h 963"/>
                <a:gd name="T4" fmla="*/ 401 w 946"/>
                <a:gd name="T5" fmla="*/ 11 h 963"/>
                <a:gd name="T6" fmla="*/ 464 w 946"/>
                <a:gd name="T7" fmla="*/ 51 h 963"/>
                <a:gd name="T8" fmla="*/ 445 w 946"/>
                <a:gd name="T9" fmla="*/ 101 h 963"/>
                <a:gd name="T10" fmla="*/ 472 w 946"/>
                <a:gd name="T11" fmla="*/ 126 h 963"/>
                <a:gd name="T12" fmla="*/ 438 w 946"/>
                <a:gd name="T13" fmla="*/ 138 h 963"/>
                <a:gd name="T14" fmla="*/ 521 w 946"/>
                <a:gd name="T15" fmla="*/ 136 h 963"/>
                <a:gd name="T16" fmla="*/ 565 w 946"/>
                <a:gd name="T17" fmla="*/ 116 h 963"/>
                <a:gd name="T18" fmla="*/ 523 w 946"/>
                <a:gd name="T19" fmla="*/ 45 h 963"/>
                <a:gd name="T20" fmla="*/ 537 w 946"/>
                <a:gd name="T21" fmla="*/ 31 h 963"/>
                <a:gd name="T22" fmla="*/ 597 w 946"/>
                <a:gd name="T23" fmla="*/ 10 h 963"/>
                <a:gd name="T24" fmla="*/ 648 w 946"/>
                <a:gd name="T25" fmla="*/ 40 h 963"/>
                <a:gd name="T26" fmla="*/ 699 w 946"/>
                <a:gd name="T27" fmla="*/ 13 h 963"/>
                <a:gd name="T28" fmla="*/ 695 w 946"/>
                <a:gd name="T29" fmla="*/ 53 h 963"/>
                <a:gd name="T30" fmla="*/ 667 w 946"/>
                <a:gd name="T31" fmla="*/ 113 h 963"/>
                <a:gd name="T32" fmla="*/ 693 w 946"/>
                <a:gd name="T33" fmla="*/ 140 h 963"/>
                <a:gd name="T34" fmla="*/ 702 w 946"/>
                <a:gd name="T35" fmla="*/ 172 h 963"/>
                <a:gd name="T36" fmla="*/ 719 w 946"/>
                <a:gd name="T37" fmla="*/ 219 h 963"/>
                <a:gd name="T38" fmla="*/ 739 w 946"/>
                <a:gd name="T39" fmla="*/ 259 h 963"/>
                <a:gd name="T40" fmla="*/ 719 w 946"/>
                <a:gd name="T41" fmla="*/ 345 h 963"/>
                <a:gd name="T42" fmla="*/ 681 w 946"/>
                <a:gd name="T43" fmla="*/ 391 h 963"/>
                <a:gd name="T44" fmla="*/ 657 w 946"/>
                <a:gd name="T45" fmla="*/ 371 h 963"/>
                <a:gd name="T46" fmla="*/ 642 w 946"/>
                <a:gd name="T47" fmla="*/ 395 h 963"/>
                <a:gd name="T48" fmla="*/ 589 w 946"/>
                <a:gd name="T49" fmla="*/ 414 h 963"/>
                <a:gd name="T50" fmla="*/ 600 w 946"/>
                <a:gd name="T51" fmla="*/ 443 h 963"/>
                <a:gd name="T52" fmla="*/ 604 w 946"/>
                <a:gd name="T53" fmla="*/ 466 h 963"/>
                <a:gd name="T54" fmla="*/ 551 w 946"/>
                <a:gd name="T55" fmla="*/ 492 h 963"/>
                <a:gd name="T56" fmla="*/ 537 w 946"/>
                <a:gd name="T57" fmla="*/ 524 h 963"/>
                <a:gd name="T58" fmla="*/ 507 w 946"/>
                <a:gd name="T59" fmla="*/ 564 h 963"/>
                <a:gd name="T60" fmla="*/ 476 w 946"/>
                <a:gd name="T61" fmla="*/ 612 h 963"/>
                <a:gd name="T62" fmla="*/ 448 w 946"/>
                <a:gd name="T63" fmla="*/ 616 h 963"/>
                <a:gd name="T64" fmla="*/ 426 w 946"/>
                <a:gd name="T65" fmla="*/ 574 h 963"/>
                <a:gd name="T66" fmla="*/ 420 w 946"/>
                <a:gd name="T67" fmla="*/ 558 h 963"/>
                <a:gd name="T68" fmla="*/ 396 w 946"/>
                <a:gd name="T69" fmla="*/ 541 h 963"/>
                <a:gd name="T70" fmla="*/ 373 w 946"/>
                <a:gd name="T71" fmla="*/ 594 h 963"/>
                <a:gd name="T72" fmla="*/ 330 w 946"/>
                <a:gd name="T73" fmla="*/ 609 h 963"/>
                <a:gd name="T74" fmla="*/ 216 w 946"/>
                <a:gd name="T75" fmla="*/ 682 h 963"/>
                <a:gd name="T76" fmla="*/ 195 w 946"/>
                <a:gd name="T77" fmla="*/ 704 h 963"/>
                <a:gd name="T78" fmla="*/ 180 w 946"/>
                <a:gd name="T79" fmla="*/ 748 h 963"/>
                <a:gd name="T80" fmla="*/ 158 w 946"/>
                <a:gd name="T81" fmla="*/ 756 h 963"/>
                <a:gd name="T82" fmla="*/ 104 w 946"/>
                <a:gd name="T83" fmla="*/ 728 h 963"/>
                <a:gd name="T84" fmla="*/ 102 w 946"/>
                <a:gd name="T85" fmla="*/ 751 h 963"/>
                <a:gd name="T86" fmla="*/ 55 w 946"/>
                <a:gd name="T87" fmla="*/ 670 h 963"/>
                <a:gd name="T88" fmla="*/ 23 w 946"/>
                <a:gd name="T89" fmla="*/ 600 h 963"/>
                <a:gd name="T90" fmla="*/ 38 w 946"/>
                <a:gd name="T91" fmla="*/ 578 h 963"/>
                <a:gd name="T92" fmla="*/ 11 w 946"/>
                <a:gd name="T93" fmla="*/ 539 h 963"/>
                <a:gd name="T94" fmla="*/ 2 w 946"/>
                <a:gd name="T95" fmla="*/ 518 h 963"/>
                <a:gd name="T96" fmla="*/ 90 w 946"/>
                <a:gd name="T97" fmla="*/ 355 h 963"/>
                <a:gd name="T98" fmla="*/ 64 w 946"/>
                <a:gd name="T99" fmla="*/ 260 h 963"/>
                <a:gd name="T100" fmla="*/ 88 w 946"/>
                <a:gd name="T101" fmla="*/ 233 h 963"/>
                <a:gd name="T102" fmla="*/ 124 w 946"/>
                <a:gd name="T103" fmla="*/ 252 h 963"/>
                <a:gd name="T104" fmla="*/ 201 w 946"/>
                <a:gd name="T105" fmla="*/ 227 h 963"/>
                <a:gd name="T106" fmla="*/ 219 w 946"/>
                <a:gd name="T107" fmla="*/ 156 h 963"/>
                <a:gd name="T108" fmla="*/ 278 w 946"/>
                <a:gd name="T109" fmla="*/ 93 h 9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46"/>
                <a:gd name="T166" fmla="*/ 0 h 963"/>
                <a:gd name="T167" fmla="*/ 946 w 946"/>
                <a:gd name="T168" fmla="*/ 963 h 96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46" h="963">
                  <a:moveTo>
                    <a:pt x="356" y="119"/>
                  </a:moveTo>
                  <a:lnTo>
                    <a:pt x="356" y="119"/>
                  </a:lnTo>
                  <a:lnTo>
                    <a:pt x="397" y="119"/>
                  </a:lnTo>
                  <a:lnTo>
                    <a:pt x="460" y="75"/>
                  </a:lnTo>
                  <a:lnTo>
                    <a:pt x="453" y="66"/>
                  </a:lnTo>
                  <a:lnTo>
                    <a:pt x="477" y="35"/>
                  </a:lnTo>
                  <a:lnTo>
                    <a:pt x="459" y="27"/>
                  </a:lnTo>
                  <a:lnTo>
                    <a:pt x="481" y="0"/>
                  </a:lnTo>
                  <a:lnTo>
                    <a:pt x="514" y="14"/>
                  </a:lnTo>
                  <a:lnTo>
                    <a:pt x="516" y="33"/>
                  </a:lnTo>
                  <a:lnTo>
                    <a:pt x="571" y="49"/>
                  </a:lnTo>
                  <a:lnTo>
                    <a:pt x="594" y="65"/>
                  </a:lnTo>
                  <a:lnTo>
                    <a:pt x="586" y="86"/>
                  </a:lnTo>
                  <a:lnTo>
                    <a:pt x="565" y="119"/>
                  </a:lnTo>
                  <a:lnTo>
                    <a:pt x="569" y="129"/>
                  </a:lnTo>
                  <a:lnTo>
                    <a:pt x="583" y="131"/>
                  </a:lnTo>
                  <a:lnTo>
                    <a:pt x="597" y="128"/>
                  </a:lnTo>
                  <a:lnTo>
                    <a:pt x="604" y="160"/>
                  </a:lnTo>
                  <a:lnTo>
                    <a:pt x="591" y="159"/>
                  </a:lnTo>
                  <a:lnTo>
                    <a:pt x="585" y="171"/>
                  </a:lnTo>
                  <a:lnTo>
                    <a:pt x="561" y="176"/>
                  </a:lnTo>
                  <a:lnTo>
                    <a:pt x="551" y="187"/>
                  </a:lnTo>
                  <a:lnTo>
                    <a:pt x="553" y="205"/>
                  </a:lnTo>
                  <a:lnTo>
                    <a:pt x="668" y="174"/>
                  </a:lnTo>
                  <a:lnTo>
                    <a:pt x="697" y="176"/>
                  </a:lnTo>
                  <a:lnTo>
                    <a:pt x="721" y="160"/>
                  </a:lnTo>
                  <a:lnTo>
                    <a:pt x="723" y="148"/>
                  </a:lnTo>
                  <a:lnTo>
                    <a:pt x="706" y="143"/>
                  </a:lnTo>
                  <a:lnTo>
                    <a:pt x="700" y="78"/>
                  </a:lnTo>
                  <a:lnTo>
                    <a:pt x="670" y="58"/>
                  </a:lnTo>
                  <a:lnTo>
                    <a:pt x="663" y="56"/>
                  </a:lnTo>
                  <a:lnTo>
                    <a:pt x="668" y="35"/>
                  </a:lnTo>
                  <a:lnTo>
                    <a:pt x="688" y="39"/>
                  </a:lnTo>
                  <a:lnTo>
                    <a:pt x="720" y="12"/>
                  </a:lnTo>
                  <a:lnTo>
                    <a:pt x="754" y="6"/>
                  </a:lnTo>
                  <a:lnTo>
                    <a:pt x="765" y="12"/>
                  </a:lnTo>
                  <a:lnTo>
                    <a:pt x="765" y="47"/>
                  </a:lnTo>
                  <a:lnTo>
                    <a:pt x="775" y="57"/>
                  </a:lnTo>
                  <a:lnTo>
                    <a:pt x="829" y="51"/>
                  </a:lnTo>
                  <a:lnTo>
                    <a:pt x="864" y="13"/>
                  </a:lnTo>
                  <a:lnTo>
                    <a:pt x="874" y="5"/>
                  </a:lnTo>
                  <a:lnTo>
                    <a:pt x="895" y="17"/>
                  </a:lnTo>
                  <a:lnTo>
                    <a:pt x="891" y="38"/>
                  </a:lnTo>
                  <a:lnTo>
                    <a:pt x="900" y="48"/>
                  </a:lnTo>
                  <a:lnTo>
                    <a:pt x="891" y="68"/>
                  </a:lnTo>
                  <a:lnTo>
                    <a:pt x="889" y="86"/>
                  </a:lnTo>
                  <a:lnTo>
                    <a:pt x="867" y="95"/>
                  </a:lnTo>
                  <a:lnTo>
                    <a:pt x="854" y="144"/>
                  </a:lnTo>
                  <a:lnTo>
                    <a:pt x="883" y="150"/>
                  </a:lnTo>
                  <a:lnTo>
                    <a:pt x="887" y="156"/>
                  </a:lnTo>
                  <a:lnTo>
                    <a:pt x="887" y="178"/>
                  </a:lnTo>
                  <a:lnTo>
                    <a:pt x="862" y="172"/>
                  </a:lnTo>
                  <a:lnTo>
                    <a:pt x="867" y="203"/>
                  </a:lnTo>
                  <a:lnTo>
                    <a:pt x="899" y="219"/>
                  </a:lnTo>
                  <a:lnTo>
                    <a:pt x="909" y="224"/>
                  </a:lnTo>
                  <a:lnTo>
                    <a:pt x="905" y="279"/>
                  </a:lnTo>
                  <a:lnTo>
                    <a:pt x="921" y="279"/>
                  </a:lnTo>
                  <a:lnTo>
                    <a:pt x="932" y="289"/>
                  </a:lnTo>
                  <a:lnTo>
                    <a:pt x="930" y="322"/>
                  </a:lnTo>
                  <a:lnTo>
                    <a:pt x="946" y="330"/>
                  </a:lnTo>
                  <a:lnTo>
                    <a:pt x="937" y="411"/>
                  </a:lnTo>
                  <a:lnTo>
                    <a:pt x="917" y="428"/>
                  </a:lnTo>
                  <a:lnTo>
                    <a:pt x="921" y="439"/>
                  </a:lnTo>
                  <a:lnTo>
                    <a:pt x="919" y="457"/>
                  </a:lnTo>
                  <a:lnTo>
                    <a:pt x="887" y="496"/>
                  </a:lnTo>
                  <a:lnTo>
                    <a:pt x="872" y="498"/>
                  </a:lnTo>
                  <a:lnTo>
                    <a:pt x="862" y="494"/>
                  </a:lnTo>
                  <a:lnTo>
                    <a:pt x="860" y="480"/>
                  </a:lnTo>
                  <a:lnTo>
                    <a:pt x="842" y="473"/>
                  </a:lnTo>
                  <a:lnTo>
                    <a:pt x="817" y="477"/>
                  </a:lnTo>
                  <a:lnTo>
                    <a:pt x="813" y="488"/>
                  </a:lnTo>
                  <a:lnTo>
                    <a:pt x="821" y="504"/>
                  </a:lnTo>
                  <a:lnTo>
                    <a:pt x="815" y="516"/>
                  </a:lnTo>
                  <a:lnTo>
                    <a:pt x="805" y="527"/>
                  </a:lnTo>
                  <a:lnTo>
                    <a:pt x="754" y="527"/>
                  </a:lnTo>
                  <a:lnTo>
                    <a:pt x="727" y="559"/>
                  </a:lnTo>
                  <a:lnTo>
                    <a:pt x="737" y="574"/>
                  </a:lnTo>
                  <a:lnTo>
                    <a:pt x="768" y="564"/>
                  </a:lnTo>
                  <a:lnTo>
                    <a:pt x="777" y="566"/>
                  </a:lnTo>
                  <a:lnTo>
                    <a:pt x="776" y="574"/>
                  </a:lnTo>
                  <a:lnTo>
                    <a:pt x="774" y="594"/>
                  </a:lnTo>
                  <a:lnTo>
                    <a:pt x="760" y="617"/>
                  </a:lnTo>
                  <a:lnTo>
                    <a:pt x="762" y="625"/>
                  </a:lnTo>
                  <a:lnTo>
                    <a:pt x="706" y="627"/>
                  </a:lnTo>
                  <a:lnTo>
                    <a:pt x="697" y="644"/>
                  </a:lnTo>
                  <a:lnTo>
                    <a:pt x="705" y="653"/>
                  </a:lnTo>
                  <a:lnTo>
                    <a:pt x="688" y="668"/>
                  </a:lnTo>
                  <a:lnTo>
                    <a:pt x="673" y="711"/>
                  </a:lnTo>
                  <a:lnTo>
                    <a:pt x="661" y="725"/>
                  </a:lnTo>
                  <a:lnTo>
                    <a:pt x="649" y="719"/>
                  </a:lnTo>
                  <a:lnTo>
                    <a:pt x="633" y="732"/>
                  </a:lnTo>
                  <a:lnTo>
                    <a:pt x="609" y="747"/>
                  </a:lnTo>
                  <a:lnTo>
                    <a:pt x="610" y="780"/>
                  </a:lnTo>
                  <a:lnTo>
                    <a:pt x="600" y="797"/>
                  </a:lnTo>
                  <a:lnTo>
                    <a:pt x="592" y="797"/>
                  </a:lnTo>
                  <a:lnTo>
                    <a:pt x="574" y="786"/>
                  </a:lnTo>
                  <a:lnTo>
                    <a:pt x="564" y="756"/>
                  </a:lnTo>
                  <a:lnTo>
                    <a:pt x="553" y="731"/>
                  </a:lnTo>
                  <a:lnTo>
                    <a:pt x="545" y="731"/>
                  </a:lnTo>
                  <a:lnTo>
                    <a:pt x="537" y="725"/>
                  </a:lnTo>
                  <a:lnTo>
                    <a:pt x="534" y="723"/>
                  </a:lnTo>
                  <a:lnTo>
                    <a:pt x="537" y="711"/>
                  </a:lnTo>
                  <a:lnTo>
                    <a:pt x="532" y="697"/>
                  </a:lnTo>
                  <a:lnTo>
                    <a:pt x="516" y="684"/>
                  </a:lnTo>
                  <a:lnTo>
                    <a:pt x="507" y="690"/>
                  </a:lnTo>
                  <a:lnTo>
                    <a:pt x="502" y="725"/>
                  </a:lnTo>
                  <a:lnTo>
                    <a:pt x="477" y="740"/>
                  </a:lnTo>
                  <a:lnTo>
                    <a:pt x="477" y="758"/>
                  </a:lnTo>
                  <a:lnTo>
                    <a:pt x="473" y="766"/>
                  </a:lnTo>
                  <a:lnTo>
                    <a:pt x="436" y="785"/>
                  </a:lnTo>
                  <a:lnTo>
                    <a:pt x="422" y="776"/>
                  </a:lnTo>
                  <a:lnTo>
                    <a:pt x="412" y="785"/>
                  </a:lnTo>
                  <a:lnTo>
                    <a:pt x="387" y="816"/>
                  </a:lnTo>
                  <a:lnTo>
                    <a:pt x="276" y="869"/>
                  </a:lnTo>
                  <a:lnTo>
                    <a:pt x="266" y="883"/>
                  </a:lnTo>
                  <a:lnTo>
                    <a:pt x="268" y="893"/>
                  </a:lnTo>
                  <a:lnTo>
                    <a:pt x="250" y="897"/>
                  </a:lnTo>
                  <a:lnTo>
                    <a:pt x="235" y="902"/>
                  </a:lnTo>
                  <a:lnTo>
                    <a:pt x="215" y="910"/>
                  </a:lnTo>
                  <a:lnTo>
                    <a:pt x="231" y="953"/>
                  </a:lnTo>
                  <a:lnTo>
                    <a:pt x="219" y="955"/>
                  </a:lnTo>
                  <a:lnTo>
                    <a:pt x="217" y="957"/>
                  </a:lnTo>
                  <a:lnTo>
                    <a:pt x="202" y="963"/>
                  </a:lnTo>
                  <a:lnTo>
                    <a:pt x="162" y="946"/>
                  </a:lnTo>
                  <a:lnTo>
                    <a:pt x="141" y="955"/>
                  </a:lnTo>
                  <a:lnTo>
                    <a:pt x="133" y="928"/>
                  </a:lnTo>
                  <a:lnTo>
                    <a:pt x="123" y="934"/>
                  </a:lnTo>
                  <a:lnTo>
                    <a:pt x="121" y="940"/>
                  </a:lnTo>
                  <a:lnTo>
                    <a:pt x="130" y="957"/>
                  </a:lnTo>
                  <a:lnTo>
                    <a:pt x="115" y="961"/>
                  </a:lnTo>
                  <a:lnTo>
                    <a:pt x="111" y="963"/>
                  </a:lnTo>
                  <a:lnTo>
                    <a:pt x="70" y="854"/>
                  </a:lnTo>
                  <a:lnTo>
                    <a:pt x="84" y="830"/>
                  </a:lnTo>
                  <a:lnTo>
                    <a:pt x="39" y="795"/>
                  </a:lnTo>
                  <a:lnTo>
                    <a:pt x="29" y="764"/>
                  </a:lnTo>
                  <a:lnTo>
                    <a:pt x="35" y="748"/>
                  </a:lnTo>
                  <a:lnTo>
                    <a:pt x="41" y="746"/>
                  </a:lnTo>
                  <a:lnTo>
                    <a:pt x="49" y="736"/>
                  </a:lnTo>
                  <a:lnTo>
                    <a:pt x="51" y="725"/>
                  </a:lnTo>
                  <a:lnTo>
                    <a:pt x="25" y="686"/>
                  </a:lnTo>
                  <a:lnTo>
                    <a:pt x="14" y="686"/>
                  </a:lnTo>
                  <a:lnTo>
                    <a:pt x="4" y="684"/>
                  </a:lnTo>
                  <a:lnTo>
                    <a:pt x="0" y="672"/>
                  </a:lnTo>
                  <a:lnTo>
                    <a:pt x="2" y="660"/>
                  </a:lnTo>
                  <a:lnTo>
                    <a:pt x="94" y="606"/>
                  </a:lnTo>
                  <a:lnTo>
                    <a:pt x="82" y="586"/>
                  </a:lnTo>
                  <a:lnTo>
                    <a:pt x="115" y="453"/>
                  </a:lnTo>
                  <a:lnTo>
                    <a:pt x="53" y="332"/>
                  </a:lnTo>
                  <a:lnTo>
                    <a:pt x="55" y="324"/>
                  </a:lnTo>
                  <a:lnTo>
                    <a:pt x="82" y="332"/>
                  </a:lnTo>
                  <a:lnTo>
                    <a:pt x="107" y="320"/>
                  </a:lnTo>
                  <a:lnTo>
                    <a:pt x="109" y="301"/>
                  </a:lnTo>
                  <a:lnTo>
                    <a:pt x="113" y="297"/>
                  </a:lnTo>
                  <a:lnTo>
                    <a:pt x="123" y="299"/>
                  </a:lnTo>
                  <a:lnTo>
                    <a:pt x="150" y="320"/>
                  </a:lnTo>
                  <a:lnTo>
                    <a:pt x="158" y="322"/>
                  </a:lnTo>
                  <a:lnTo>
                    <a:pt x="162" y="320"/>
                  </a:lnTo>
                  <a:lnTo>
                    <a:pt x="172" y="303"/>
                  </a:lnTo>
                  <a:lnTo>
                    <a:pt x="258" y="289"/>
                  </a:lnTo>
                  <a:lnTo>
                    <a:pt x="287" y="254"/>
                  </a:lnTo>
                  <a:lnTo>
                    <a:pt x="276" y="221"/>
                  </a:lnTo>
                  <a:lnTo>
                    <a:pt x="281" y="199"/>
                  </a:lnTo>
                  <a:lnTo>
                    <a:pt x="301" y="185"/>
                  </a:lnTo>
                  <a:lnTo>
                    <a:pt x="311" y="158"/>
                  </a:lnTo>
                  <a:lnTo>
                    <a:pt x="356" y="119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4" name="Freeform 187">
              <a:extLst>
                <a:ext uri="{FF2B5EF4-FFF2-40B4-BE49-F238E27FC236}">
                  <a16:creationId xmlns:a16="http://schemas.microsoft.com/office/drawing/2014/main" id="{B6D7ABED-5CCB-4FDE-A1B2-6C555F9D6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" y="2611"/>
              <a:ext cx="776" cy="844"/>
            </a:xfrm>
            <a:custGeom>
              <a:avLst/>
              <a:gdLst>
                <a:gd name="T0" fmla="*/ 434 w 877"/>
                <a:gd name="T1" fmla="*/ 715 h 952"/>
                <a:gd name="T2" fmla="*/ 347 w 877"/>
                <a:gd name="T3" fmla="*/ 662 h 952"/>
                <a:gd name="T4" fmla="*/ 377 w 877"/>
                <a:gd name="T5" fmla="*/ 695 h 952"/>
                <a:gd name="T6" fmla="*/ 324 w 877"/>
                <a:gd name="T7" fmla="*/ 685 h 952"/>
                <a:gd name="T8" fmla="*/ 324 w 877"/>
                <a:gd name="T9" fmla="*/ 707 h 952"/>
                <a:gd name="T10" fmla="*/ 304 w 877"/>
                <a:gd name="T11" fmla="*/ 692 h 952"/>
                <a:gd name="T12" fmla="*/ 266 w 877"/>
                <a:gd name="T13" fmla="*/ 668 h 952"/>
                <a:gd name="T14" fmla="*/ 205 w 877"/>
                <a:gd name="T15" fmla="*/ 687 h 952"/>
                <a:gd name="T16" fmla="*/ 233 w 877"/>
                <a:gd name="T17" fmla="*/ 710 h 952"/>
                <a:gd name="T18" fmla="*/ 219 w 877"/>
                <a:gd name="T19" fmla="*/ 727 h 952"/>
                <a:gd name="T20" fmla="*/ 214 w 877"/>
                <a:gd name="T21" fmla="*/ 742 h 952"/>
                <a:gd name="T22" fmla="*/ 67 w 877"/>
                <a:gd name="T23" fmla="*/ 738 h 952"/>
                <a:gd name="T24" fmla="*/ 37 w 877"/>
                <a:gd name="T25" fmla="*/ 744 h 952"/>
                <a:gd name="T26" fmla="*/ 17 w 877"/>
                <a:gd name="T27" fmla="*/ 729 h 952"/>
                <a:gd name="T28" fmla="*/ 214 w 877"/>
                <a:gd name="T29" fmla="*/ 51 h 952"/>
                <a:gd name="T30" fmla="*/ 265 w 877"/>
                <a:gd name="T31" fmla="*/ 74 h 952"/>
                <a:gd name="T32" fmla="*/ 289 w 877"/>
                <a:gd name="T33" fmla="*/ 59 h 952"/>
                <a:gd name="T34" fmla="*/ 310 w 877"/>
                <a:gd name="T35" fmla="*/ 90 h 952"/>
                <a:gd name="T36" fmla="*/ 296 w 877"/>
                <a:gd name="T37" fmla="*/ 115 h 952"/>
                <a:gd name="T38" fmla="*/ 329 w 877"/>
                <a:gd name="T39" fmla="*/ 77 h 952"/>
                <a:gd name="T40" fmla="*/ 343 w 877"/>
                <a:gd name="T41" fmla="*/ 88 h 952"/>
                <a:gd name="T42" fmla="*/ 357 w 877"/>
                <a:gd name="T43" fmla="*/ 63 h 952"/>
                <a:gd name="T44" fmla="*/ 410 w 877"/>
                <a:gd name="T45" fmla="*/ 47 h 952"/>
                <a:gd name="T46" fmla="*/ 420 w 877"/>
                <a:gd name="T47" fmla="*/ 19 h 952"/>
                <a:gd name="T48" fmla="*/ 432 w 877"/>
                <a:gd name="T49" fmla="*/ 4 h 952"/>
                <a:gd name="T50" fmla="*/ 478 w 877"/>
                <a:gd name="T51" fmla="*/ 0 h 952"/>
                <a:gd name="T52" fmla="*/ 488 w 877"/>
                <a:gd name="T53" fmla="*/ 31 h 952"/>
                <a:gd name="T54" fmla="*/ 494 w 877"/>
                <a:gd name="T55" fmla="*/ 20 h 952"/>
                <a:gd name="T56" fmla="*/ 521 w 877"/>
                <a:gd name="T57" fmla="*/ 18 h 952"/>
                <a:gd name="T58" fmla="*/ 534 w 877"/>
                <a:gd name="T59" fmla="*/ 45 h 952"/>
                <a:gd name="T60" fmla="*/ 543 w 877"/>
                <a:gd name="T61" fmla="*/ 63 h 952"/>
                <a:gd name="T62" fmla="*/ 549 w 877"/>
                <a:gd name="T63" fmla="*/ 83 h 952"/>
                <a:gd name="T64" fmla="*/ 572 w 877"/>
                <a:gd name="T65" fmla="*/ 83 h 952"/>
                <a:gd name="T66" fmla="*/ 593 w 877"/>
                <a:gd name="T67" fmla="*/ 79 h 952"/>
                <a:gd name="T68" fmla="*/ 595 w 877"/>
                <a:gd name="T69" fmla="*/ 132 h 952"/>
                <a:gd name="T70" fmla="*/ 648 w 877"/>
                <a:gd name="T71" fmla="*/ 245 h 952"/>
                <a:gd name="T72" fmla="*/ 687 w 877"/>
                <a:gd name="T73" fmla="*/ 352 h 952"/>
                <a:gd name="T74" fmla="*/ 661 w 877"/>
                <a:gd name="T75" fmla="*/ 360 h 952"/>
                <a:gd name="T76" fmla="*/ 630 w 877"/>
                <a:gd name="T77" fmla="*/ 356 h 952"/>
                <a:gd name="T78" fmla="*/ 626 w 877"/>
                <a:gd name="T79" fmla="*/ 409 h 952"/>
                <a:gd name="T80" fmla="*/ 608 w 877"/>
                <a:gd name="T81" fmla="*/ 427 h 952"/>
                <a:gd name="T82" fmla="*/ 553 w 877"/>
                <a:gd name="T83" fmla="*/ 467 h 952"/>
                <a:gd name="T84" fmla="*/ 590 w 877"/>
                <a:gd name="T85" fmla="*/ 634 h 952"/>
                <a:gd name="T86" fmla="*/ 588 w 877"/>
                <a:gd name="T87" fmla="*/ 671 h 952"/>
                <a:gd name="T88" fmla="*/ 586 w 877"/>
                <a:gd name="T89" fmla="*/ 711 h 952"/>
                <a:gd name="T90" fmla="*/ 558 w 877"/>
                <a:gd name="T91" fmla="*/ 696 h 952"/>
                <a:gd name="T92" fmla="*/ 517 w 877"/>
                <a:gd name="T93" fmla="*/ 715 h 952"/>
                <a:gd name="T94" fmla="*/ 478 w 877"/>
                <a:gd name="T95" fmla="*/ 734 h 952"/>
                <a:gd name="T96" fmla="*/ 470 w 877"/>
                <a:gd name="T97" fmla="*/ 738 h 9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7"/>
                <a:gd name="T148" fmla="*/ 0 h 952"/>
                <a:gd name="T149" fmla="*/ 877 w 877"/>
                <a:gd name="T150" fmla="*/ 952 h 95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77" h="952">
                  <a:moveTo>
                    <a:pt x="600" y="938"/>
                  </a:moveTo>
                  <a:lnTo>
                    <a:pt x="600" y="938"/>
                  </a:lnTo>
                  <a:lnTo>
                    <a:pt x="555" y="909"/>
                  </a:lnTo>
                  <a:lnTo>
                    <a:pt x="524" y="905"/>
                  </a:lnTo>
                  <a:lnTo>
                    <a:pt x="467" y="847"/>
                  </a:lnTo>
                  <a:lnTo>
                    <a:pt x="443" y="843"/>
                  </a:lnTo>
                  <a:lnTo>
                    <a:pt x="440" y="845"/>
                  </a:lnTo>
                  <a:lnTo>
                    <a:pt x="440" y="847"/>
                  </a:lnTo>
                  <a:lnTo>
                    <a:pt x="481" y="884"/>
                  </a:lnTo>
                  <a:lnTo>
                    <a:pt x="483" y="895"/>
                  </a:lnTo>
                  <a:lnTo>
                    <a:pt x="481" y="897"/>
                  </a:lnTo>
                  <a:lnTo>
                    <a:pt x="414" y="872"/>
                  </a:lnTo>
                  <a:lnTo>
                    <a:pt x="420" y="893"/>
                  </a:lnTo>
                  <a:lnTo>
                    <a:pt x="420" y="895"/>
                  </a:lnTo>
                  <a:lnTo>
                    <a:pt x="414" y="899"/>
                  </a:lnTo>
                  <a:lnTo>
                    <a:pt x="406" y="897"/>
                  </a:lnTo>
                  <a:lnTo>
                    <a:pt x="389" y="880"/>
                  </a:lnTo>
                  <a:lnTo>
                    <a:pt x="371" y="897"/>
                  </a:lnTo>
                  <a:lnTo>
                    <a:pt x="361" y="895"/>
                  </a:lnTo>
                  <a:lnTo>
                    <a:pt x="340" y="850"/>
                  </a:lnTo>
                  <a:lnTo>
                    <a:pt x="303" y="850"/>
                  </a:lnTo>
                  <a:lnTo>
                    <a:pt x="293" y="866"/>
                  </a:lnTo>
                  <a:lnTo>
                    <a:pt x="262" y="874"/>
                  </a:lnTo>
                  <a:lnTo>
                    <a:pt x="273" y="899"/>
                  </a:lnTo>
                  <a:lnTo>
                    <a:pt x="279" y="903"/>
                  </a:lnTo>
                  <a:lnTo>
                    <a:pt x="297" y="903"/>
                  </a:lnTo>
                  <a:lnTo>
                    <a:pt x="301" y="905"/>
                  </a:lnTo>
                  <a:lnTo>
                    <a:pt x="279" y="925"/>
                  </a:lnTo>
                  <a:lnTo>
                    <a:pt x="283" y="934"/>
                  </a:lnTo>
                  <a:lnTo>
                    <a:pt x="283" y="938"/>
                  </a:lnTo>
                  <a:lnTo>
                    <a:pt x="273" y="944"/>
                  </a:lnTo>
                  <a:lnTo>
                    <a:pt x="187" y="923"/>
                  </a:lnTo>
                  <a:lnTo>
                    <a:pt x="135" y="942"/>
                  </a:lnTo>
                  <a:lnTo>
                    <a:pt x="86" y="938"/>
                  </a:lnTo>
                  <a:lnTo>
                    <a:pt x="58" y="952"/>
                  </a:lnTo>
                  <a:lnTo>
                    <a:pt x="53" y="952"/>
                  </a:lnTo>
                  <a:lnTo>
                    <a:pt x="47" y="946"/>
                  </a:lnTo>
                  <a:lnTo>
                    <a:pt x="70" y="913"/>
                  </a:lnTo>
                  <a:lnTo>
                    <a:pt x="49" y="905"/>
                  </a:lnTo>
                  <a:lnTo>
                    <a:pt x="21" y="927"/>
                  </a:lnTo>
                  <a:lnTo>
                    <a:pt x="0" y="845"/>
                  </a:lnTo>
                  <a:lnTo>
                    <a:pt x="293" y="192"/>
                  </a:lnTo>
                  <a:lnTo>
                    <a:pt x="273" y="65"/>
                  </a:lnTo>
                  <a:lnTo>
                    <a:pt x="316" y="84"/>
                  </a:lnTo>
                  <a:lnTo>
                    <a:pt x="324" y="98"/>
                  </a:lnTo>
                  <a:lnTo>
                    <a:pt x="338" y="94"/>
                  </a:lnTo>
                  <a:lnTo>
                    <a:pt x="342" y="57"/>
                  </a:lnTo>
                  <a:lnTo>
                    <a:pt x="350" y="53"/>
                  </a:lnTo>
                  <a:lnTo>
                    <a:pt x="369" y="76"/>
                  </a:lnTo>
                  <a:lnTo>
                    <a:pt x="395" y="94"/>
                  </a:lnTo>
                  <a:lnTo>
                    <a:pt x="397" y="110"/>
                  </a:lnTo>
                  <a:lnTo>
                    <a:pt x="395" y="114"/>
                  </a:lnTo>
                  <a:lnTo>
                    <a:pt x="389" y="114"/>
                  </a:lnTo>
                  <a:lnTo>
                    <a:pt x="385" y="114"/>
                  </a:lnTo>
                  <a:lnTo>
                    <a:pt x="377" y="147"/>
                  </a:lnTo>
                  <a:lnTo>
                    <a:pt x="385" y="157"/>
                  </a:lnTo>
                  <a:lnTo>
                    <a:pt x="410" y="133"/>
                  </a:lnTo>
                  <a:lnTo>
                    <a:pt x="420" y="98"/>
                  </a:lnTo>
                  <a:lnTo>
                    <a:pt x="422" y="96"/>
                  </a:lnTo>
                  <a:lnTo>
                    <a:pt x="428" y="96"/>
                  </a:lnTo>
                  <a:lnTo>
                    <a:pt x="438" y="112"/>
                  </a:lnTo>
                  <a:lnTo>
                    <a:pt x="451" y="106"/>
                  </a:lnTo>
                  <a:lnTo>
                    <a:pt x="455" y="104"/>
                  </a:lnTo>
                  <a:lnTo>
                    <a:pt x="455" y="80"/>
                  </a:lnTo>
                  <a:lnTo>
                    <a:pt x="479" y="88"/>
                  </a:lnTo>
                  <a:lnTo>
                    <a:pt x="506" y="80"/>
                  </a:lnTo>
                  <a:lnTo>
                    <a:pt x="523" y="60"/>
                  </a:lnTo>
                  <a:lnTo>
                    <a:pt x="539" y="52"/>
                  </a:lnTo>
                  <a:lnTo>
                    <a:pt x="541" y="30"/>
                  </a:lnTo>
                  <a:lnTo>
                    <a:pt x="537" y="24"/>
                  </a:lnTo>
                  <a:lnTo>
                    <a:pt x="531" y="22"/>
                  </a:lnTo>
                  <a:lnTo>
                    <a:pt x="539" y="10"/>
                  </a:lnTo>
                  <a:lnTo>
                    <a:pt x="551" y="6"/>
                  </a:lnTo>
                  <a:lnTo>
                    <a:pt x="576" y="22"/>
                  </a:lnTo>
                  <a:lnTo>
                    <a:pt x="604" y="0"/>
                  </a:lnTo>
                  <a:lnTo>
                    <a:pt x="610" y="0"/>
                  </a:lnTo>
                  <a:lnTo>
                    <a:pt x="608" y="28"/>
                  </a:lnTo>
                  <a:lnTo>
                    <a:pt x="615" y="37"/>
                  </a:lnTo>
                  <a:lnTo>
                    <a:pt x="623" y="39"/>
                  </a:lnTo>
                  <a:lnTo>
                    <a:pt x="623" y="32"/>
                  </a:lnTo>
                  <a:lnTo>
                    <a:pt x="625" y="28"/>
                  </a:lnTo>
                  <a:lnTo>
                    <a:pt x="631" y="26"/>
                  </a:lnTo>
                  <a:lnTo>
                    <a:pt x="658" y="39"/>
                  </a:lnTo>
                  <a:lnTo>
                    <a:pt x="664" y="22"/>
                  </a:lnTo>
                  <a:lnTo>
                    <a:pt x="666" y="22"/>
                  </a:lnTo>
                  <a:lnTo>
                    <a:pt x="670" y="24"/>
                  </a:lnTo>
                  <a:lnTo>
                    <a:pt x="679" y="33"/>
                  </a:lnTo>
                  <a:lnTo>
                    <a:pt x="682" y="57"/>
                  </a:lnTo>
                  <a:lnTo>
                    <a:pt x="674" y="80"/>
                  </a:lnTo>
                  <a:lnTo>
                    <a:pt x="680" y="86"/>
                  </a:lnTo>
                  <a:lnTo>
                    <a:pt x="694" y="80"/>
                  </a:lnTo>
                  <a:lnTo>
                    <a:pt x="696" y="80"/>
                  </a:lnTo>
                  <a:lnTo>
                    <a:pt x="701" y="82"/>
                  </a:lnTo>
                  <a:lnTo>
                    <a:pt x="701" y="106"/>
                  </a:lnTo>
                  <a:lnTo>
                    <a:pt x="715" y="114"/>
                  </a:lnTo>
                  <a:lnTo>
                    <a:pt x="723" y="112"/>
                  </a:lnTo>
                  <a:lnTo>
                    <a:pt x="731" y="106"/>
                  </a:lnTo>
                  <a:lnTo>
                    <a:pt x="731" y="98"/>
                  </a:lnTo>
                  <a:lnTo>
                    <a:pt x="750" y="84"/>
                  </a:lnTo>
                  <a:lnTo>
                    <a:pt x="757" y="100"/>
                  </a:lnTo>
                  <a:lnTo>
                    <a:pt x="774" y="157"/>
                  </a:lnTo>
                  <a:lnTo>
                    <a:pt x="766" y="161"/>
                  </a:lnTo>
                  <a:lnTo>
                    <a:pt x="760" y="168"/>
                  </a:lnTo>
                  <a:lnTo>
                    <a:pt x="770" y="241"/>
                  </a:lnTo>
                  <a:lnTo>
                    <a:pt x="797" y="266"/>
                  </a:lnTo>
                  <a:lnTo>
                    <a:pt x="827" y="311"/>
                  </a:lnTo>
                  <a:lnTo>
                    <a:pt x="851" y="348"/>
                  </a:lnTo>
                  <a:lnTo>
                    <a:pt x="859" y="418"/>
                  </a:lnTo>
                  <a:lnTo>
                    <a:pt x="877" y="448"/>
                  </a:lnTo>
                  <a:lnTo>
                    <a:pt x="858" y="473"/>
                  </a:lnTo>
                  <a:lnTo>
                    <a:pt x="854" y="462"/>
                  </a:lnTo>
                  <a:lnTo>
                    <a:pt x="844" y="458"/>
                  </a:lnTo>
                  <a:lnTo>
                    <a:pt x="840" y="458"/>
                  </a:lnTo>
                  <a:lnTo>
                    <a:pt x="838" y="473"/>
                  </a:lnTo>
                  <a:lnTo>
                    <a:pt x="805" y="454"/>
                  </a:lnTo>
                  <a:lnTo>
                    <a:pt x="791" y="472"/>
                  </a:lnTo>
                  <a:lnTo>
                    <a:pt x="805" y="518"/>
                  </a:lnTo>
                  <a:lnTo>
                    <a:pt x="799" y="520"/>
                  </a:lnTo>
                  <a:lnTo>
                    <a:pt x="799" y="534"/>
                  </a:lnTo>
                  <a:lnTo>
                    <a:pt x="789" y="542"/>
                  </a:lnTo>
                  <a:lnTo>
                    <a:pt x="776" y="544"/>
                  </a:lnTo>
                  <a:lnTo>
                    <a:pt x="749" y="553"/>
                  </a:lnTo>
                  <a:lnTo>
                    <a:pt x="740" y="573"/>
                  </a:lnTo>
                  <a:lnTo>
                    <a:pt x="706" y="594"/>
                  </a:lnTo>
                  <a:lnTo>
                    <a:pt x="747" y="764"/>
                  </a:lnTo>
                  <a:lnTo>
                    <a:pt x="754" y="788"/>
                  </a:lnTo>
                  <a:lnTo>
                    <a:pt x="754" y="807"/>
                  </a:lnTo>
                  <a:lnTo>
                    <a:pt x="764" y="825"/>
                  </a:lnTo>
                  <a:lnTo>
                    <a:pt x="752" y="841"/>
                  </a:lnTo>
                  <a:lnTo>
                    <a:pt x="750" y="854"/>
                  </a:lnTo>
                  <a:lnTo>
                    <a:pt x="764" y="860"/>
                  </a:lnTo>
                  <a:lnTo>
                    <a:pt x="766" y="878"/>
                  </a:lnTo>
                  <a:lnTo>
                    <a:pt x="748" y="905"/>
                  </a:lnTo>
                  <a:lnTo>
                    <a:pt x="735" y="886"/>
                  </a:lnTo>
                  <a:lnTo>
                    <a:pt x="731" y="884"/>
                  </a:lnTo>
                  <a:lnTo>
                    <a:pt x="713" y="886"/>
                  </a:lnTo>
                  <a:lnTo>
                    <a:pt x="703" y="899"/>
                  </a:lnTo>
                  <a:lnTo>
                    <a:pt x="676" y="888"/>
                  </a:lnTo>
                  <a:lnTo>
                    <a:pt x="660" y="909"/>
                  </a:lnTo>
                  <a:lnTo>
                    <a:pt x="641" y="917"/>
                  </a:lnTo>
                  <a:lnTo>
                    <a:pt x="621" y="917"/>
                  </a:lnTo>
                  <a:lnTo>
                    <a:pt x="610" y="934"/>
                  </a:lnTo>
                  <a:lnTo>
                    <a:pt x="600" y="938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5" name="Freeform 188">
              <a:extLst>
                <a:ext uri="{FF2B5EF4-FFF2-40B4-BE49-F238E27FC236}">
                  <a16:creationId xmlns:a16="http://schemas.microsoft.com/office/drawing/2014/main" id="{C10AD791-4263-4391-9A75-CCC45FBAA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2349"/>
              <a:ext cx="1210" cy="1217"/>
            </a:xfrm>
            <a:custGeom>
              <a:avLst/>
              <a:gdLst>
                <a:gd name="T0" fmla="*/ 686 w 1368"/>
                <a:gd name="T1" fmla="*/ 71 h 1372"/>
                <a:gd name="T2" fmla="*/ 673 w 1368"/>
                <a:gd name="T3" fmla="*/ 73 h 1372"/>
                <a:gd name="T4" fmla="*/ 695 w 1368"/>
                <a:gd name="T5" fmla="*/ 109 h 1372"/>
                <a:gd name="T6" fmla="*/ 762 w 1368"/>
                <a:gd name="T7" fmla="*/ 176 h 1372"/>
                <a:gd name="T8" fmla="*/ 756 w 1368"/>
                <a:gd name="T9" fmla="*/ 220 h 1372"/>
                <a:gd name="T10" fmla="*/ 750 w 1368"/>
                <a:gd name="T11" fmla="*/ 266 h 1372"/>
                <a:gd name="T12" fmla="*/ 809 w 1368"/>
                <a:gd name="T13" fmla="*/ 354 h 1372"/>
                <a:gd name="T14" fmla="*/ 1029 w 1368"/>
                <a:gd name="T15" fmla="*/ 525 h 1372"/>
                <a:gd name="T16" fmla="*/ 1070 w 1368"/>
                <a:gd name="T17" fmla="*/ 610 h 1372"/>
                <a:gd name="T18" fmla="*/ 1011 w 1368"/>
                <a:gd name="T19" fmla="*/ 630 h 1372"/>
                <a:gd name="T20" fmla="*/ 987 w 1368"/>
                <a:gd name="T21" fmla="*/ 683 h 1372"/>
                <a:gd name="T22" fmla="*/ 841 w 1368"/>
                <a:gd name="T23" fmla="*/ 784 h 1372"/>
                <a:gd name="T24" fmla="*/ 896 w 1368"/>
                <a:gd name="T25" fmla="*/ 932 h 1372"/>
                <a:gd name="T26" fmla="*/ 915 w 1368"/>
                <a:gd name="T27" fmla="*/ 985 h 1372"/>
                <a:gd name="T28" fmla="*/ 856 w 1368"/>
                <a:gd name="T29" fmla="*/ 955 h 1372"/>
                <a:gd name="T30" fmla="*/ 754 w 1368"/>
                <a:gd name="T31" fmla="*/ 932 h 1372"/>
                <a:gd name="T32" fmla="*/ 718 w 1368"/>
                <a:gd name="T33" fmla="*/ 963 h 1372"/>
                <a:gd name="T34" fmla="*/ 602 w 1368"/>
                <a:gd name="T35" fmla="*/ 964 h 1372"/>
                <a:gd name="T36" fmla="*/ 550 w 1368"/>
                <a:gd name="T37" fmla="*/ 1021 h 1372"/>
                <a:gd name="T38" fmla="*/ 450 w 1368"/>
                <a:gd name="T39" fmla="*/ 1023 h 1372"/>
                <a:gd name="T40" fmla="*/ 359 w 1368"/>
                <a:gd name="T41" fmla="*/ 975 h 1372"/>
                <a:gd name="T42" fmla="*/ 341 w 1368"/>
                <a:gd name="T43" fmla="*/ 997 h 1372"/>
                <a:gd name="T44" fmla="*/ 335 w 1368"/>
                <a:gd name="T45" fmla="*/ 955 h 1372"/>
                <a:gd name="T46" fmla="*/ 315 w 1368"/>
                <a:gd name="T47" fmla="*/ 1004 h 1372"/>
                <a:gd name="T48" fmla="*/ 260 w 1368"/>
                <a:gd name="T49" fmla="*/ 1064 h 1372"/>
                <a:gd name="T50" fmla="*/ 241 w 1368"/>
                <a:gd name="T51" fmla="*/ 1038 h 1372"/>
                <a:gd name="T52" fmla="*/ 221 w 1368"/>
                <a:gd name="T53" fmla="*/ 983 h 1372"/>
                <a:gd name="T54" fmla="*/ 148 w 1368"/>
                <a:gd name="T55" fmla="*/ 983 h 1372"/>
                <a:gd name="T56" fmla="*/ 160 w 1368"/>
                <a:gd name="T57" fmla="*/ 955 h 1372"/>
                <a:gd name="T58" fmla="*/ 234 w 1368"/>
                <a:gd name="T59" fmla="*/ 930 h 1372"/>
                <a:gd name="T60" fmla="*/ 252 w 1368"/>
                <a:gd name="T61" fmla="*/ 906 h 1372"/>
                <a:gd name="T62" fmla="*/ 252 w 1368"/>
                <a:gd name="T63" fmla="*/ 868 h 1372"/>
                <a:gd name="T64" fmla="*/ 286 w 1368"/>
                <a:gd name="T65" fmla="*/ 654 h 1372"/>
                <a:gd name="T66" fmla="*/ 282 w 1368"/>
                <a:gd name="T67" fmla="*/ 601 h 1372"/>
                <a:gd name="T68" fmla="*/ 321 w 1368"/>
                <a:gd name="T69" fmla="*/ 594 h 1372"/>
                <a:gd name="T70" fmla="*/ 345 w 1368"/>
                <a:gd name="T71" fmla="*/ 594 h 1372"/>
                <a:gd name="T72" fmla="*/ 264 w 1368"/>
                <a:gd name="T73" fmla="*/ 415 h 1372"/>
                <a:gd name="T74" fmla="*/ 268 w 1368"/>
                <a:gd name="T75" fmla="*/ 354 h 1372"/>
                <a:gd name="T76" fmla="*/ 215 w 1368"/>
                <a:gd name="T77" fmla="*/ 317 h 1372"/>
                <a:gd name="T78" fmla="*/ 194 w 1368"/>
                <a:gd name="T79" fmla="*/ 259 h 1372"/>
                <a:gd name="T80" fmla="*/ 177 w 1368"/>
                <a:gd name="T81" fmla="*/ 261 h 1372"/>
                <a:gd name="T82" fmla="*/ 149 w 1368"/>
                <a:gd name="T83" fmla="*/ 255 h 1372"/>
                <a:gd name="T84" fmla="*/ 139 w 1368"/>
                <a:gd name="T85" fmla="*/ 263 h 1372"/>
                <a:gd name="T86" fmla="*/ 124 w 1368"/>
                <a:gd name="T87" fmla="*/ 247 h 1372"/>
                <a:gd name="T88" fmla="*/ 87 w 1368"/>
                <a:gd name="T89" fmla="*/ 259 h 1372"/>
                <a:gd name="T90" fmla="*/ 18 w 1368"/>
                <a:gd name="T91" fmla="*/ 298 h 1372"/>
                <a:gd name="T92" fmla="*/ 0 w 1368"/>
                <a:gd name="T93" fmla="*/ 169 h 1372"/>
                <a:gd name="T94" fmla="*/ 13 w 1368"/>
                <a:gd name="T95" fmla="*/ 119 h 1372"/>
                <a:gd name="T96" fmla="*/ 57 w 1368"/>
                <a:gd name="T97" fmla="*/ 106 h 1372"/>
                <a:gd name="T98" fmla="*/ 119 w 1368"/>
                <a:gd name="T99" fmla="*/ 111 h 1372"/>
                <a:gd name="T100" fmla="*/ 174 w 1368"/>
                <a:gd name="T101" fmla="*/ 43 h 1372"/>
                <a:gd name="T102" fmla="*/ 199 w 1368"/>
                <a:gd name="T103" fmla="*/ 31 h 1372"/>
                <a:gd name="T104" fmla="*/ 280 w 1368"/>
                <a:gd name="T105" fmla="*/ 2 h 1372"/>
                <a:gd name="T106" fmla="*/ 359 w 1368"/>
                <a:gd name="T107" fmla="*/ 87 h 1372"/>
                <a:gd name="T108" fmla="*/ 405 w 1368"/>
                <a:gd name="T109" fmla="*/ 95 h 1372"/>
                <a:gd name="T110" fmla="*/ 402 w 1368"/>
                <a:gd name="T111" fmla="*/ 75 h 1372"/>
                <a:gd name="T112" fmla="*/ 442 w 1368"/>
                <a:gd name="T113" fmla="*/ 63 h 1372"/>
                <a:gd name="T114" fmla="*/ 472 w 1368"/>
                <a:gd name="T115" fmla="*/ 87 h 1372"/>
                <a:gd name="T116" fmla="*/ 525 w 1368"/>
                <a:gd name="T117" fmla="*/ 11 h 1372"/>
                <a:gd name="T118" fmla="*/ 600 w 1368"/>
                <a:gd name="T119" fmla="*/ 31 h 1372"/>
                <a:gd name="T120" fmla="*/ 616 w 1368"/>
                <a:gd name="T121" fmla="*/ 26 h 1372"/>
                <a:gd name="T122" fmla="*/ 651 w 1368"/>
                <a:gd name="T123" fmla="*/ 26 h 13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68"/>
                <a:gd name="T187" fmla="*/ 0 h 1372"/>
                <a:gd name="T188" fmla="*/ 1368 w 1368"/>
                <a:gd name="T189" fmla="*/ 1372 h 13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68" h="1372">
                  <a:moveTo>
                    <a:pt x="873" y="78"/>
                  </a:moveTo>
                  <a:lnTo>
                    <a:pt x="873" y="78"/>
                  </a:lnTo>
                  <a:lnTo>
                    <a:pt x="877" y="84"/>
                  </a:lnTo>
                  <a:lnTo>
                    <a:pt x="877" y="90"/>
                  </a:lnTo>
                  <a:lnTo>
                    <a:pt x="875" y="92"/>
                  </a:lnTo>
                  <a:lnTo>
                    <a:pt x="871" y="94"/>
                  </a:lnTo>
                  <a:lnTo>
                    <a:pt x="866" y="94"/>
                  </a:lnTo>
                  <a:lnTo>
                    <a:pt x="860" y="92"/>
                  </a:lnTo>
                  <a:lnTo>
                    <a:pt x="864" y="110"/>
                  </a:lnTo>
                  <a:lnTo>
                    <a:pt x="889" y="131"/>
                  </a:lnTo>
                  <a:lnTo>
                    <a:pt x="889" y="135"/>
                  </a:lnTo>
                  <a:lnTo>
                    <a:pt x="889" y="139"/>
                  </a:lnTo>
                  <a:lnTo>
                    <a:pt x="887" y="141"/>
                  </a:lnTo>
                  <a:lnTo>
                    <a:pt x="885" y="147"/>
                  </a:lnTo>
                  <a:lnTo>
                    <a:pt x="877" y="153"/>
                  </a:lnTo>
                  <a:lnTo>
                    <a:pt x="975" y="223"/>
                  </a:lnTo>
                  <a:lnTo>
                    <a:pt x="973" y="239"/>
                  </a:lnTo>
                  <a:lnTo>
                    <a:pt x="993" y="256"/>
                  </a:lnTo>
                  <a:lnTo>
                    <a:pt x="987" y="284"/>
                  </a:lnTo>
                  <a:lnTo>
                    <a:pt x="967" y="280"/>
                  </a:lnTo>
                  <a:lnTo>
                    <a:pt x="975" y="313"/>
                  </a:lnTo>
                  <a:lnTo>
                    <a:pt x="967" y="319"/>
                  </a:lnTo>
                  <a:lnTo>
                    <a:pt x="957" y="317"/>
                  </a:lnTo>
                  <a:lnTo>
                    <a:pt x="959" y="338"/>
                  </a:lnTo>
                  <a:lnTo>
                    <a:pt x="993" y="364"/>
                  </a:lnTo>
                  <a:lnTo>
                    <a:pt x="1006" y="405"/>
                  </a:lnTo>
                  <a:lnTo>
                    <a:pt x="1024" y="420"/>
                  </a:lnTo>
                  <a:lnTo>
                    <a:pt x="1034" y="450"/>
                  </a:lnTo>
                  <a:lnTo>
                    <a:pt x="1260" y="628"/>
                  </a:lnTo>
                  <a:lnTo>
                    <a:pt x="1298" y="637"/>
                  </a:lnTo>
                  <a:lnTo>
                    <a:pt x="1309" y="645"/>
                  </a:lnTo>
                  <a:lnTo>
                    <a:pt x="1315" y="667"/>
                  </a:lnTo>
                  <a:lnTo>
                    <a:pt x="1350" y="704"/>
                  </a:lnTo>
                  <a:lnTo>
                    <a:pt x="1344" y="725"/>
                  </a:lnTo>
                  <a:lnTo>
                    <a:pt x="1368" y="764"/>
                  </a:lnTo>
                  <a:lnTo>
                    <a:pt x="1368" y="776"/>
                  </a:lnTo>
                  <a:lnTo>
                    <a:pt x="1346" y="807"/>
                  </a:lnTo>
                  <a:lnTo>
                    <a:pt x="1341" y="800"/>
                  </a:lnTo>
                  <a:lnTo>
                    <a:pt x="1298" y="780"/>
                  </a:lnTo>
                  <a:lnTo>
                    <a:pt x="1292" y="800"/>
                  </a:lnTo>
                  <a:lnTo>
                    <a:pt x="1284" y="809"/>
                  </a:lnTo>
                  <a:lnTo>
                    <a:pt x="1280" y="811"/>
                  </a:lnTo>
                  <a:lnTo>
                    <a:pt x="1266" y="809"/>
                  </a:lnTo>
                  <a:lnTo>
                    <a:pt x="1262" y="868"/>
                  </a:lnTo>
                  <a:lnTo>
                    <a:pt x="1227" y="915"/>
                  </a:lnTo>
                  <a:lnTo>
                    <a:pt x="1116" y="950"/>
                  </a:lnTo>
                  <a:lnTo>
                    <a:pt x="1106" y="975"/>
                  </a:lnTo>
                  <a:lnTo>
                    <a:pt x="1075" y="997"/>
                  </a:lnTo>
                  <a:lnTo>
                    <a:pt x="1077" y="1011"/>
                  </a:lnTo>
                  <a:lnTo>
                    <a:pt x="1135" y="1087"/>
                  </a:lnTo>
                  <a:lnTo>
                    <a:pt x="1137" y="1171"/>
                  </a:lnTo>
                  <a:lnTo>
                    <a:pt x="1145" y="1185"/>
                  </a:lnTo>
                  <a:lnTo>
                    <a:pt x="1159" y="1181"/>
                  </a:lnTo>
                  <a:lnTo>
                    <a:pt x="1172" y="1185"/>
                  </a:lnTo>
                  <a:lnTo>
                    <a:pt x="1184" y="1214"/>
                  </a:lnTo>
                  <a:lnTo>
                    <a:pt x="1169" y="1253"/>
                  </a:lnTo>
                  <a:lnTo>
                    <a:pt x="1174" y="1280"/>
                  </a:lnTo>
                  <a:lnTo>
                    <a:pt x="1141" y="1284"/>
                  </a:lnTo>
                  <a:lnTo>
                    <a:pt x="1098" y="1261"/>
                  </a:lnTo>
                  <a:lnTo>
                    <a:pt x="1094" y="1214"/>
                  </a:lnTo>
                  <a:lnTo>
                    <a:pt x="1086" y="1208"/>
                  </a:lnTo>
                  <a:lnTo>
                    <a:pt x="1006" y="1204"/>
                  </a:lnTo>
                  <a:lnTo>
                    <a:pt x="997" y="1194"/>
                  </a:lnTo>
                  <a:lnTo>
                    <a:pt x="963" y="1185"/>
                  </a:lnTo>
                  <a:lnTo>
                    <a:pt x="948" y="1173"/>
                  </a:lnTo>
                  <a:lnTo>
                    <a:pt x="920" y="1185"/>
                  </a:lnTo>
                  <a:lnTo>
                    <a:pt x="916" y="1194"/>
                  </a:lnTo>
                  <a:lnTo>
                    <a:pt x="918" y="1224"/>
                  </a:lnTo>
                  <a:lnTo>
                    <a:pt x="903" y="1245"/>
                  </a:lnTo>
                  <a:lnTo>
                    <a:pt x="895" y="1226"/>
                  </a:lnTo>
                  <a:lnTo>
                    <a:pt x="891" y="1224"/>
                  </a:lnTo>
                  <a:lnTo>
                    <a:pt x="770" y="1226"/>
                  </a:lnTo>
                  <a:lnTo>
                    <a:pt x="762" y="1261"/>
                  </a:lnTo>
                  <a:lnTo>
                    <a:pt x="723" y="1263"/>
                  </a:lnTo>
                  <a:lnTo>
                    <a:pt x="715" y="1284"/>
                  </a:lnTo>
                  <a:lnTo>
                    <a:pt x="703" y="1298"/>
                  </a:lnTo>
                  <a:lnTo>
                    <a:pt x="651" y="1315"/>
                  </a:lnTo>
                  <a:lnTo>
                    <a:pt x="637" y="1306"/>
                  </a:lnTo>
                  <a:lnTo>
                    <a:pt x="586" y="1308"/>
                  </a:lnTo>
                  <a:lnTo>
                    <a:pt x="576" y="1300"/>
                  </a:lnTo>
                  <a:lnTo>
                    <a:pt x="572" y="1294"/>
                  </a:lnTo>
                  <a:lnTo>
                    <a:pt x="584" y="1245"/>
                  </a:lnTo>
                  <a:lnTo>
                    <a:pt x="516" y="1263"/>
                  </a:lnTo>
                  <a:lnTo>
                    <a:pt x="459" y="1239"/>
                  </a:lnTo>
                  <a:lnTo>
                    <a:pt x="451" y="1263"/>
                  </a:lnTo>
                  <a:lnTo>
                    <a:pt x="445" y="1269"/>
                  </a:lnTo>
                  <a:lnTo>
                    <a:pt x="438" y="1269"/>
                  </a:lnTo>
                  <a:lnTo>
                    <a:pt x="436" y="1267"/>
                  </a:lnTo>
                  <a:lnTo>
                    <a:pt x="432" y="1251"/>
                  </a:lnTo>
                  <a:lnTo>
                    <a:pt x="441" y="1233"/>
                  </a:lnTo>
                  <a:lnTo>
                    <a:pt x="438" y="1222"/>
                  </a:lnTo>
                  <a:lnTo>
                    <a:pt x="428" y="1214"/>
                  </a:lnTo>
                  <a:lnTo>
                    <a:pt x="402" y="1247"/>
                  </a:lnTo>
                  <a:lnTo>
                    <a:pt x="398" y="1272"/>
                  </a:lnTo>
                  <a:lnTo>
                    <a:pt x="400" y="1274"/>
                  </a:lnTo>
                  <a:lnTo>
                    <a:pt x="402" y="1276"/>
                  </a:lnTo>
                  <a:lnTo>
                    <a:pt x="410" y="1274"/>
                  </a:lnTo>
                  <a:lnTo>
                    <a:pt x="404" y="1335"/>
                  </a:lnTo>
                  <a:lnTo>
                    <a:pt x="330" y="1372"/>
                  </a:lnTo>
                  <a:lnTo>
                    <a:pt x="332" y="1353"/>
                  </a:lnTo>
                  <a:lnTo>
                    <a:pt x="332" y="1345"/>
                  </a:lnTo>
                  <a:lnTo>
                    <a:pt x="322" y="1339"/>
                  </a:lnTo>
                  <a:lnTo>
                    <a:pt x="312" y="1337"/>
                  </a:lnTo>
                  <a:lnTo>
                    <a:pt x="309" y="1319"/>
                  </a:lnTo>
                  <a:lnTo>
                    <a:pt x="322" y="1302"/>
                  </a:lnTo>
                  <a:lnTo>
                    <a:pt x="291" y="1267"/>
                  </a:lnTo>
                  <a:lnTo>
                    <a:pt x="287" y="1253"/>
                  </a:lnTo>
                  <a:lnTo>
                    <a:pt x="283" y="1249"/>
                  </a:lnTo>
                  <a:lnTo>
                    <a:pt x="264" y="1251"/>
                  </a:lnTo>
                  <a:lnTo>
                    <a:pt x="244" y="1216"/>
                  </a:lnTo>
                  <a:lnTo>
                    <a:pt x="197" y="1251"/>
                  </a:lnTo>
                  <a:lnTo>
                    <a:pt x="189" y="1249"/>
                  </a:lnTo>
                  <a:lnTo>
                    <a:pt x="170" y="1233"/>
                  </a:lnTo>
                  <a:lnTo>
                    <a:pt x="185" y="1216"/>
                  </a:lnTo>
                  <a:lnTo>
                    <a:pt x="195" y="1214"/>
                  </a:lnTo>
                  <a:lnTo>
                    <a:pt x="205" y="1214"/>
                  </a:lnTo>
                  <a:lnTo>
                    <a:pt x="244" y="1185"/>
                  </a:lnTo>
                  <a:lnTo>
                    <a:pt x="266" y="1194"/>
                  </a:lnTo>
                  <a:lnTo>
                    <a:pt x="283" y="1181"/>
                  </a:lnTo>
                  <a:lnTo>
                    <a:pt x="299" y="1181"/>
                  </a:lnTo>
                  <a:lnTo>
                    <a:pt x="316" y="1202"/>
                  </a:lnTo>
                  <a:lnTo>
                    <a:pt x="334" y="1167"/>
                  </a:lnTo>
                  <a:lnTo>
                    <a:pt x="330" y="1155"/>
                  </a:lnTo>
                  <a:lnTo>
                    <a:pt x="322" y="1151"/>
                  </a:lnTo>
                  <a:lnTo>
                    <a:pt x="322" y="1145"/>
                  </a:lnTo>
                  <a:lnTo>
                    <a:pt x="332" y="1120"/>
                  </a:lnTo>
                  <a:lnTo>
                    <a:pt x="328" y="1108"/>
                  </a:lnTo>
                  <a:lnTo>
                    <a:pt x="322" y="1104"/>
                  </a:lnTo>
                  <a:lnTo>
                    <a:pt x="275" y="886"/>
                  </a:lnTo>
                  <a:lnTo>
                    <a:pt x="309" y="862"/>
                  </a:lnTo>
                  <a:lnTo>
                    <a:pt x="316" y="848"/>
                  </a:lnTo>
                  <a:lnTo>
                    <a:pt x="365" y="831"/>
                  </a:lnTo>
                  <a:lnTo>
                    <a:pt x="369" y="825"/>
                  </a:lnTo>
                  <a:lnTo>
                    <a:pt x="367" y="817"/>
                  </a:lnTo>
                  <a:lnTo>
                    <a:pt x="375" y="811"/>
                  </a:lnTo>
                  <a:lnTo>
                    <a:pt x="361" y="764"/>
                  </a:lnTo>
                  <a:lnTo>
                    <a:pt x="373" y="751"/>
                  </a:lnTo>
                  <a:lnTo>
                    <a:pt x="379" y="751"/>
                  </a:lnTo>
                  <a:lnTo>
                    <a:pt x="406" y="768"/>
                  </a:lnTo>
                  <a:lnTo>
                    <a:pt x="410" y="755"/>
                  </a:lnTo>
                  <a:lnTo>
                    <a:pt x="412" y="753"/>
                  </a:lnTo>
                  <a:lnTo>
                    <a:pt x="422" y="757"/>
                  </a:lnTo>
                  <a:lnTo>
                    <a:pt x="428" y="768"/>
                  </a:lnTo>
                  <a:lnTo>
                    <a:pt x="441" y="755"/>
                  </a:lnTo>
                  <a:lnTo>
                    <a:pt x="441" y="731"/>
                  </a:lnTo>
                  <a:lnTo>
                    <a:pt x="428" y="719"/>
                  </a:lnTo>
                  <a:lnTo>
                    <a:pt x="418" y="643"/>
                  </a:lnTo>
                  <a:lnTo>
                    <a:pt x="338" y="528"/>
                  </a:lnTo>
                  <a:lnTo>
                    <a:pt x="334" y="489"/>
                  </a:lnTo>
                  <a:lnTo>
                    <a:pt x="330" y="465"/>
                  </a:lnTo>
                  <a:lnTo>
                    <a:pt x="340" y="458"/>
                  </a:lnTo>
                  <a:lnTo>
                    <a:pt x="342" y="450"/>
                  </a:lnTo>
                  <a:lnTo>
                    <a:pt x="318" y="379"/>
                  </a:lnTo>
                  <a:lnTo>
                    <a:pt x="287" y="407"/>
                  </a:lnTo>
                  <a:lnTo>
                    <a:pt x="283" y="409"/>
                  </a:lnTo>
                  <a:lnTo>
                    <a:pt x="275" y="403"/>
                  </a:lnTo>
                  <a:lnTo>
                    <a:pt x="271" y="381"/>
                  </a:lnTo>
                  <a:lnTo>
                    <a:pt x="264" y="372"/>
                  </a:lnTo>
                  <a:lnTo>
                    <a:pt x="246" y="379"/>
                  </a:lnTo>
                  <a:lnTo>
                    <a:pt x="248" y="329"/>
                  </a:lnTo>
                  <a:lnTo>
                    <a:pt x="238" y="319"/>
                  </a:lnTo>
                  <a:lnTo>
                    <a:pt x="230" y="319"/>
                  </a:lnTo>
                  <a:lnTo>
                    <a:pt x="230" y="327"/>
                  </a:lnTo>
                  <a:lnTo>
                    <a:pt x="226" y="332"/>
                  </a:lnTo>
                  <a:lnTo>
                    <a:pt x="213" y="334"/>
                  </a:lnTo>
                  <a:lnTo>
                    <a:pt x="211" y="325"/>
                  </a:lnTo>
                  <a:lnTo>
                    <a:pt x="205" y="321"/>
                  </a:lnTo>
                  <a:lnTo>
                    <a:pt x="191" y="323"/>
                  </a:lnTo>
                  <a:lnTo>
                    <a:pt x="191" y="329"/>
                  </a:lnTo>
                  <a:lnTo>
                    <a:pt x="189" y="334"/>
                  </a:lnTo>
                  <a:lnTo>
                    <a:pt x="185" y="336"/>
                  </a:lnTo>
                  <a:lnTo>
                    <a:pt x="178" y="334"/>
                  </a:lnTo>
                  <a:lnTo>
                    <a:pt x="176" y="299"/>
                  </a:lnTo>
                  <a:lnTo>
                    <a:pt x="174" y="293"/>
                  </a:lnTo>
                  <a:lnTo>
                    <a:pt x="164" y="301"/>
                  </a:lnTo>
                  <a:lnTo>
                    <a:pt x="158" y="313"/>
                  </a:lnTo>
                  <a:lnTo>
                    <a:pt x="109" y="303"/>
                  </a:lnTo>
                  <a:lnTo>
                    <a:pt x="103" y="309"/>
                  </a:lnTo>
                  <a:lnTo>
                    <a:pt x="99" y="317"/>
                  </a:lnTo>
                  <a:lnTo>
                    <a:pt x="111" y="329"/>
                  </a:lnTo>
                  <a:lnTo>
                    <a:pt x="111" y="340"/>
                  </a:lnTo>
                  <a:lnTo>
                    <a:pt x="68" y="379"/>
                  </a:lnTo>
                  <a:lnTo>
                    <a:pt x="31" y="381"/>
                  </a:lnTo>
                  <a:lnTo>
                    <a:pt x="23" y="379"/>
                  </a:lnTo>
                  <a:lnTo>
                    <a:pt x="13" y="364"/>
                  </a:lnTo>
                  <a:lnTo>
                    <a:pt x="4" y="293"/>
                  </a:lnTo>
                  <a:lnTo>
                    <a:pt x="0" y="254"/>
                  </a:lnTo>
                  <a:lnTo>
                    <a:pt x="0" y="215"/>
                  </a:lnTo>
                  <a:lnTo>
                    <a:pt x="15" y="202"/>
                  </a:lnTo>
                  <a:lnTo>
                    <a:pt x="17" y="190"/>
                  </a:lnTo>
                  <a:lnTo>
                    <a:pt x="6" y="170"/>
                  </a:lnTo>
                  <a:lnTo>
                    <a:pt x="17" y="151"/>
                  </a:lnTo>
                  <a:lnTo>
                    <a:pt x="37" y="141"/>
                  </a:lnTo>
                  <a:lnTo>
                    <a:pt x="51" y="149"/>
                  </a:lnTo>
                  <a:lnTo>
                    <a:pt x="68" y="143"/>
                  </a:lnTo>
                  <a:lnTo>
                    <a:pt x="72" y="135"/>
                  </a:lnTo>
                  <a:lnTo>
                    <a:pt x="115" y="131"/>
                  </a:lnTo>
                  <a:lnTo>
                    <a:pt x="121" y="135"/>
                  </a:lnTo>
                  <a:lnTo>
                    <a:pt x="125" y="149"/>
                  </a:lnTo>
                  <a:lnTo>
                    <a:pt x="152" y="141"/>
                  </a:lnTo>
                  <a:lnTo>
                    <a:pt x="150" y="106"/>
                  </a:lnTo>
                  <a:lnTo>
                    <a:pt x="158" y="90"/>
                  </a:lnTo>
                  <a:lnTo>
                    <a:pt x="185" y="88"/>
                  </a:lnTo>
                  <a:lnTo>
                    <a:pt x="223" y="55"/>
                  </a:lnTo>
                  <a:lnTo>
                    <a:pt x="228" y="33"/>
                  </a:lnTo>
                  <a:lnTo>
                    <a:pt x="242" y="24"/>
                  </a:lnTo>
                  <a:lnTo>
                    <a:pt x="246" y="26"/>
                  </a:lnTo>
                  <a:lnTo>
                    <a:pt x="254" y="39"/>
                  </a:lnTo>
                  <a:lnTo>
                    <a:pt x="295" y="20"/>
                  </a:lnTo>
                  <a:lnTo>
                    <a:pt x="316" y="0"/>
                  </a:lnTo>
                  <a:lnTo>
                    <a:pt x="350" y="0"/>
                  </a:lnTo>
                  <a:lnTo>
                    <a:pt x="357" y="2"/>
                  </a:lnTo>
                  <a:lnTo>
                    <a:pt x="361" y="22"/>
                  </a:lnTo>
                  <a:lnTo>
                    <a:pt x="375" y="20"/>
                  </a:lnTo>
                  <a:lnTo>
                    <a:pt x="465" y="86"/>
                  </a:lnTo>
                  <a:lnTo>
                    <a:pt x="459" y="110"/>
                  </a:lnTo>
                  <a:lnTo>
                    <a:pt x="506" y="139"/>
                  </a:lnTo>
                  <a:lnTo>
                    <a:pt x="514" y="139"/>
                  </a:lnTo>
                  <a:lnTo>
                    <a:pt x="516" y="125"/>
                  </a:lnTo>
                  <a:lnTo>
                    <a:pt x="518" y="121"/>
                  </a:lnTo>
                  <a:lnTo>
                    <a:pt x="533" y="121"/>
                  </a:lnTo>
                  <a:lnTo>
                    <a:pt x="537" y="106"/>
                  </a:lnTo>
                  <a:lnTo>
                    <a:pt x="535" y="102"/>
                  </a:lnTo>
                  <a:lnTo>
                    <a:pt x="514" y="96"/>
                  </a:lnTo>
                  <a:lnTo>
                    <a:pt x="561" y="59"/>
                  </a:lnTo>
                  <a:lnTo>
                    <a:pt x="565" y="59"/>
                  </a:lnTo>
                  <a:lnTo>
                    <a:pt x="567" y="61"/>
                  </a:lnTo>
                  <a:lnTo>
                    <a:pt x="565" y="80"/>
                  </a:lnTo>
                  <a:lnTo>
                    <a:pt x="582" y="78"/>
                  </a:lnTo>
                  <a:lnTo>
                    <a:pt x="590" y="84"/>
                  </a:lnTo>
                  <a:lnTo>
                    <a:pt x="598" y="108"/>
                  </a:lnTo>
                  <a:lnTo>
                    <a:pt x="604" y="110"/>
                  </a:lnTo>
                  <a:lnTo>
                    <a:pt x="651" y="94"/>
                  </a:lnTo>
                  <a:lnTo>
                    <a:pt x="635" y="20"/>
                  </a:lnTo>
                  <a:lnTo>
                    <a:pt x="653" y="6"/>
                  </a:lnTo>
                  <a:lnTo>
                    <a:pt x="670" y="14"/>
                  </a:lnTo>
                  <a:lnTo>
                    <a:pt x="684" y="45"/>
                  </a:lnTo>
                  <a:lnTo>
                    <a:pt x="729" y="47"/>
                  </a:lnTo>
                  <a:lnTo>
                    <a:pt x="756" y="33"/>
                  </a:lnTo>
                  <a:lnTo>
                    <a:pt x="766" y="39"/>
                  </a:lnTo>
                  <a:lnTo>
                    <a:pt x="772" y="30"/>
                  </a:lnTo>
                  <a:lnTo>
                    <a:pt x="774" y="28"/>
                  </a:lnTo>
                  <a:lnTo>
                    <a:pt x="780" y="28"/>
                  </a:lnTo>
                  <a:lnTo>
                    <a:pt x="787" y="33"/>
                  </a:lnTo>
                  <a:lnTo>
                    <a:pt x="789" y="37"/>
                  </a:lnTo>
                  <a:lnTo>
                    <a:pt x="789" y="41"/>
                  </a:lnTo>
                  <a:lnTo>
                    <a:pt x="795" y="41"/>
                  </a:lnTo>
                  <a:lnTo>
                    <a:pt x="832" y="33"/>
                  </a:lnTo>
                  <a:lnTo>
                    <a:pt x="873" y="78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2" name="Rechteck 1">
            <a:extLst>
              <a:ext uri="{FF2B5EF4-FFF2-40B4-BE49-F238E27FC236}">
                <a16:creationId xmlns:a16="http://schemas.microsoft.com/office/drawing/2014/main" id="{6305181C-8EF4-8680-4A81-DC3CB3EE9386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 3">
            <a:extLst>
              <a:ext uri="{FF2B5EF4-FFF2-40B4-BE49-F238E27FC236}">
                <a16:creationId xmlns:a16="http://schemas.microsoft.com/office/drawing/2014/main" id="{E09D5D4D-E55A-CA1F-4633-747C6C4CB234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grpSp>
        <p:nvGrpSpPr>
          <p:cNvPr id="6" name="Group 171">
            <a:extLst>
              <a:ext uri="{FF2B5EF4-FFF2-40B4-BE49-F238E27FC236}">
                <a16:creationId xmlns:a16="http://schemas.microsoft.com/office/drawing/2014/main" id="{F1BE2F75-A8ED-4427-E494-24C45511F83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86018" y="298845"/>
            <a:ext cx="4089222" cy="5409700"/>
            <a:chOff x="595" y="663"/>
            <a:chExt cx="2193" cy="2903"/>
          </a:xfrm>
          <a:solidFill>
            <a:schemeClr val="tx1"/>
          </a:solidFill>
        </p:grpSpPr>
        <p:sp>
          <p:nvSpPr>
            <p:cNvPr id="8" name="Freeform 172">
              <a:extLst>
                <a:ext uri="{FF2B5EF4-FFF2-40B4-BE49-F238E27FC236}">
                  <a16:creationId xmlns:a16="http://schemas.microsoft.com/office/drawing/2014/main" id="{ADA95778-ACE3-3B59-D5E0-5B0AF3FB75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1207"/>
              <a:ext cx="766" cy="789"/>
            </a:xfrm>
            <a:custGeom>
              <a:avLst/>
              <a:gdLst>
                <a:gd name="T0" fmla="*/ 342 w 866"/>
                <a:gd name="T1" fmla="*/ 632 h 890"/>
                <a:gd name="T2" fmla="*/ 362 w 866"/>
                <a:gd name="T3" fmla="*/ 681 h 890"/>
                <a:gd name="T4" fmla="*/ 421 w 866"/>
                <a:gd name="T5" fmla="*/ 684 h 890"/>
                <a:gd name="T6" fmla="*/ 517 w 866"/>
                <a:gd name="T7" fmla="*/ 689 h 890"/>
                <a:gd name="T8" fmla="*/ 532 w 866"/>
                <a:gd name="T9" fmla="*/ 690 h 890"/>
                <a:gd name="T10" fmla="*/ 541 w 866"/>
                <a:gd name="T11" fmla="*/ 660 h 890"/>
                <a:gd name="T12" fmla="*/ 674 w 866"/>
                <a:gd name="T13" fmla="*/ 626 h 890"/>
                <a:gd name="T14" fmla="*/ 644 w 866"/>
                <a:gd name="T15" fmla="*/ 543 h 890"/>
                <a:gd name="T16" fmla="*/ 663 w 866"/>
                <a:gd name="T17" fmla="*/ 452 h 890"/>
                <a:gd name="T18" fmla="*/ 642 w 866"/>
                <a:gd name="T19" fmla="*/ 404 h 890"/>
                <a:gd name="T20" fmla="*/ 623 w 866"/>
                <a:gd name="T21" fmla="*/ 295 h 890"/>
                <a:gd name="T22" fmla="*/ 526 w 866"/>
                <a:gd name="T23" fmla="*/ 159 h 890"/>
                <a:gd name="T24" fmla="*/ 572 w 866"/>
                <a:gd name="T25" fmla="*/ 30 h 890"/>
                <a:gd name="T26" fmla="*/ 548 w 866"/>
                <a:gd name="T27" fmla="*/ 54 h 890"/>
                <a:gd name="T28" fmla="*/ 534 w 866"/>
                <a:gd name="T29" fmla="*/ 59 h 890"/>
                <a:gd name="T30" fmla="*/ 526 w 866"/>
                <a:gd name="T31" fmla="*/ 30 h 890"/>
                <a:gd name="T32" fmla="*/ 482 w 866"/>
                <a:gd name="T33" fmla="*/ 0 h 890"/>
                <a:gd name="T34" fmla="*/ 413 w 866"/>
                <a:gd name="T35" fmla="*/ 18 h 890"/>
                <a:gd name="T36" fmla="*/ 370 w 866"/>
                <a:gd name="T37" fmla="*/ 67 h 890"/>
                <a:gd name="T38" fmla="*/ 344 w 866"/>
                <a:gd name="T39" fmla="*/ 82 h 890"/>
                <a:gd name="T40" fmla="*/ 333 w 866"/>
                <a:gd name="T41" fmla="*/ 79 h 890"/>
                <a:gd name="T42" fmla="*/ 315 w 866"/>
                <a:gd name="T43" fmla="*/ 96 h 890"/>
                <a:gd name="T44" fmla="*/ 285 w 866"/>
                <a:gd name="T45" fmla="*/ 96 h 890"/>
                <a:gd name="T46" fmla="*/ 98 w 866"/>
                <a:gd name="T47" fmla="*/ 46 h 890"/>
                <a:gd name="T48" fmla="*/ 54 w 866"/>
                <a:gd name="T49" fmla="*/ 74 h 890"/>
                <a:gd name="T50" fmla="*/ 54 w 866"/>
                <a:gd name="T51" fmla="*/ 66 h 890"/>
                <a:gd name="T52" fmla="*/ 0 w 866"/>
                <a:gd name="T53" fmla="*/ 103 h 890"/>
                <a:gd name="T54" fmla="*/ 17 w 866"/>
                <a:gd name="T55" fmla="*/ 127 h 890"/>
                <a:gd name="T56" fmla="*/ 19 w 866"/>
                <a:gd name="T57" fmla="*/ 152 h 890"/>
                <a:gd name="T58" fmla="*/ 22 w 866"/>
                <a:gd name="T59" fmla="*/ 160 h 890"/>
                <a:gd name="T60" fmla="*/ 107 w 866"/>
                <a:gd name="T61" fmla="*/ 196 h 890"/>
                <a:gd name="T62" fmla="*/ 147 w 866"/>
                <a:gd name="T63" fmla="*/ 237 h 890"/>
                <a:gd name="T64" fmla="*/ 139 w 866"/>
                <a:gd name="T65" fmla="*/ 246 h 890"/>
                <a:gd name="T66" fmla="*/ 147 w 866"/>
                <a:gd name="T67" fmla="*/ 274 h 890"/>
                <a:gd name="T68" fmla="*/ 131 w 866"/>
                <a:gd name="T69" fmla="*/ 293 h 890"/>
                <a:gd name="T70" fmla="*/ 126 w 866"/>
                <a:gd name="T71" fmla="*/ 312 h 890"/>
                <a:gd name="T72" fmla="*/ 158 w 866"/>
                <a:gd name="T73" fmla="*/ 336 h 890"/>
                <a:gd name="T74" fmla="*/ 159 w 866"/>
                <a:gd name="T75" fmla="*/ 421 h 890"/>
                <a:gd name="T76" fmla="*/ 147 w 866"/>
                <a:gd name="T77" fmla="*/ 442 h 890"/>
                <a:gd name="T78" fmla="*/ 186 w 866"/>
                <a:gd name="T79" fmla="*/ 488 h 890"/>
                <a:gd name="T80" fmla="*/ 215 w 866"/>
                <a:gd name="T81" fmla="*/ 504 h 890"/>
                <a:gd name="T82" fmla="*/ 338 w 866"/>
                <a:gd name="T83" fmla="*/ 547 h 890"/>
                <a:gd name="T84" fmla="*/ 346 w 866"/>
                <a:gd name="T85" fmla="*/ 596 h 890"/>
                <a:gd name="T86" fmla="*/ 331 w 866"/>
                <a:gd name="T87" fmla="*/ 621 h 890"/>
                <a:gd name="T88" fmla="*/ 342 w 866"/>
                <a:gd name="T89" fmla="*/ 632 h 8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6"/>
                <a:gd name="T136" fmla="*/ 0 h 890"/>
                <a:gd name="T137" fmla="*/ 866 w 866"/>
                <a:gd name="T138" fmla="*/ 890 h 8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6" h="890">
                  <a:moveTo>
                    <a:pt x="438" y="804"/>
                  </a:moveTo>
                  <a:lnTo>
                    <a:pt x="438" y="804"/>
                  </a:lnTo>
                  <a:lnTo>
                    <a:pt x="468" y="833"/>
                  </a:lnTo>
                  <a:lnTo>
                    <a:pt x="462" y="866"/>
                  </a:lnTo>
                  <a:lnTo>
                    <a:pt x="468" y="886"/>
                  </a:lnTo>
                  <a:lnTo>
                    <a:pt x="538" y="870"/>
                  </a:lnTo>
                  <a:lnTo>
                    <a:pt x="595" y="890"/>
                  </a:lnTo>
                  <a:lnTo>
                    <a:pt x="661" y="876"/>
                  </a:lnTo>
                  <a:lnTo>
                    <a:pt x="677" y="880"/>
                  </a:lnTo>
                  <a:lnTo>
                    <a:pt x="679" y="878"/>
                  </a:lnTo>
                  <a:lnTo>
                    <a:pt x="683" y="878"/>
                  </a:lnTo>
                  <a:lnTo>
                    <a:pt x="692" y="839"/>
                  </a:lnTo>
                  <a:lnTo>
                    <a:pt x="710" y="821"/>
                  </a:lnTo>
                  <a:lnTo>
                    <a:pt x="862" y="796"/>
                  </a:lnTo>
                  <a:lnTo>
                    <a:pt x="866" y="774"/>
                  </a:lnTo>
                  <a:lnTo>
                    <a:pt x="823" y="690"/>
                  </a:lnTo>
                  <a:lnTo>
                    <a:pt x="855" y="610"/>
                  </a:lnTo>
                  <a:lnTo>
                    <a:pt x="847" y="575"/>
                  </a:lnTo>
                  <a:lnTo>
                    <a:pt x="827" y="555"/>
                  </a:lnTo>
                  <a:lnTo>
                    <a:pt x="821" y="514"/>
                  </a:lnTo>
                  <a:lnTo>
                    <a:pt x="794" y="481"/>
                  </a:lnTo>
                  <a:lnTo>
                    <a:pt x="796" y="376"/>
                  </a:lnTo>
                  <a:lnTo>
                    <a:pt x="665" y="268"/>
                  </a:lnTo>
                  <a:lnTo>
                    <a:pt x="673" y="202"/>
                  </a:lnTo>
                  <a:lnTo>
                    <a:pt x="726" y="139"/>
                  </a:lnTo>
                  <a:lnTo>
                    <a:pt x="731" y="38"/>
                  </a:lnTo>
                  <a:lnTo>
                    <a:pt x="718" y="40"/>
                  </a:lnTo>
                  <a:lnTo>
                    <a:pt x="700" y="69"/>
                  </a:lnTo>
                  <a:lnTo>
                    <a:pt x="688" y="75"/>
                  </a:lnTo>
                  <a:lnTo>
                    <a:pt x="683" y="75"/>
                  </a:lnTo>
                  <a:lnTo>
                    <a:pt x="679" y="71"/>
                  </a:lnTo>
                  <a:lnTo>
                    <a:pt x="673" y="38"/>
                  </a:lnTo>
                  <a:lnTo>
                    <a:pt x="638" y="2"/>
                  </a:lnTo>
                  <a:lnTo>
                    <a:pt x="616" y="0"/>
                  </a:lnTo>
                  <a:lnTo>
                    <a:pt x="597" y="24"/>
                  </a:lnTo>
                  <a:lnTo>
                    <a:pt x="528" y="22"/>
                  </a:lnTo>
                  <a:lnTo>
                    <a:pt x="485" y="94"/>
                  </a:lnTo>
                  <a:lnTo>
                    <a:pt x="473" y="86"/>
                  </a:lnTo>
                  <a:lnTo>
                    <a:pt x="454" y="90"/>
                  </a:lnTo>
                  <a:lnTo>
                    <a:pt x="440" y="104"/>
                  </a:lnTo>
                  <a:lnTo>
                    <a:pt x="432" y="104"/>
                  </a:lnTo>
                  <a:lnTo>
                    <a:pt x="425" y="100"/>
                  </a:lnTo>
                  <a:lnTo>
                    <a:pt x="407" y="104"/>
                  </a:lnTo>
                  <a:lnTo>
                    <a:pt x="403" y="122"/>
                  </a:lnTo>
                  <a:lnTo>
                    <a:pt x="370" y="139"/>
                  </a:lnTo>
                  <a:lnTo>
                    <a:pt x="364" y="122"/>
                  </a:lnTo>
                  <a:lnTo>
                    <a:pt x="141" y="51"/>
                  </a:lnTo>
                  <a:lnTo>
                    <a:pt x="126" y="59"/>
                  </a:lnTo>
                  <a:lnTo>
                    <a:pt x="124" y="77"/>
                  </a:lnTo>
                  <a:lnTo>
                    <a:pt x="69" y="94"/>
                  </a:lnTo>
                  <a:lnTo>
                    <a:pt x="69" y="88"/>
                  </a:lnTo>
                  <a:lnTo>
                    <a:pt x="69" y="83"/>
                  </a:lnTo>
                  <a:lnTo>
                    <a:pt x="4" y="122"/>
                  </a:lnTo>
                  <a:lnTo>
                    <a:pt x="0" y="131"/>
                  </a:lnTo>
                  <a:lnTo>
                    <a:pt x="10" y="153"/>
                  </a:lnTo>
                  <a:lnTo>
                    <a:pt x="22" y="161"/>
                  </a:lnTo>
                  <a:lnTo>
                    <a:pt x="36" y="182"/>
                  </a:lnTo>
                  <a:lnTo>
                    <a:pt x="24" y="194"/>
                  </a:lnTo>
                  <a:lnTo>
                    <a:pt x="24" y="198"/>
                  </a:lnTo>
                  <a:lnTo>
                    <a:pt x="28" y="204"/>
                  </a:lnTo>
                  <a:lnTo>
                    <a:pt x="98" y="251"/>
                  </a:lnTo>
                  <a:lnTo>
                    <a:pt x="137" y="249"/>
                  </a:lnTo>
                  <a:lnTo>
                    <a:pt x="188" y="272"/>
                  </a:lnTo>
                  <a:lnTo>
                    <a:pt x="188" y="301"/>
                  </a:lnTo>
                  <a:lnTo>
                    <a:pt x="188" y="307"/>
                  </a:lnTo>
                  <a:lnTo>
                    <a:pt x="178" y="313"/>
                  </a:lnTo>
                  <a:lnTo>
                    <a:pt x="170" y="319"/>
                  </a:lnTo>
                  <a:lnTo>
                    <a:pt x="188" y="348"/>
                  </a:lnTo>
                  <a:lnTo>
                    <a:pt x="178" y="366"/>
                  </a:lnTo>
                  <a:lnTo>
                    <a:pt x="167" y="372"/>
                  </a:lnTo>
                  <a:lnTo>
                    <a:pt x="161" y="380"/>
                  </a:lnTo>
                  <a:lnTo>
                    <a:pt x="161" y="397"/>
                  </a:lnTo>
                  <a:lnTo>
                    <a:pt x="167" y="407"/>
                  </a:lnTo>
                  <a:lnTo>
                    <a:pt x="202" y="428"/>
                  </a:lnTo>
                  <a:lnTo>
                    <a:pt x="196" y="528"/>
                  </a:lnTo>
                  <a:lnTo>
                    <a:pt x="204" y="536"/>
                  </a:lnTo>
                  <a:lnTo>
                    <a:pt x="206" y="544"/>
                  </a:lnTo>
                  <a:lnTo>
                    <a:pt x="188" y="563"/>
                  </a:lnTo>
                  <a:lnTo>
                    <a:pt x="233" y="620"/>
                  </a:lnTo>
                  <a:lnTo>
                    <a:pt x="237" y="622"/>
                  </a:lnTo>
                  <a:lnTo>
                    <a:pt x="251" y="616"/>
                  </a:lnTo>
                  <a:lnTo>
                    <a:pt x="275" y="641"/>
                  </a:lnTo>
                  <a:lnTo>
                    <a:pt x="313" y="634"/>
                  </a:lnTo>
                  <a:lnTo>
                    <a:pt x="432" y="696"/>
                  </a:lnTo>
                  <a:lnTo>
                    <a:pt x="442" y="739"/>
                  </a:lnTo>
                  <a:lnTo>
                    <a:pt x="442" y="758"/>
                  </a:lnTo>
                  <a:lnTo>
                    <a:pt x="434" y="776"/>
                  </a:lnTo>
                  <a:lnTo>
                    <a:pt x="423" y="790"/>
                  </a:lnTo>
                  <a:lnTo>
                    <a:pt x="438" y="80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9" name="Freeform 173">
              <a:extLst>
                <a:ext uri="{FF2B5EF4-FFF2-40B4-BE49-F238E27FC236}">
                  <a16:creationId xmlns:a16="http://schemas.microsoft.com/office/drawing/2014/main" id="{158F557C-4ED4-1959-B3EA-57EEAF5C7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" y="1137"/>
              <a:ext cx="62" cy="83"/>
            </a:xfrm>
            <a:custGeom>
              <a:avLst/>
              <a:gdLst>
                <a:gd name="T0" fmla="*/ 15 w 70"/>
                <a:gd name="T1" fmla="*/ 0 h 94"/>
                <a:gd name="T2" fmla="*/ 15 w 70"/>
                <a:gd name="T3" fmla="*/ 0 h 94"/>
                <a:gd name="T4" fmla="*/ 18 w 70"/>
                <a:gd name="T5" fmla="*/ 10 h 94"/>
                <a:gd name="T6" fmla="*/ 21 w 70"/>
                <a:gd name="T7" fmla="*/ 10 h 94"/>
                <a:gd name="T8" fmla="*/ 24 w 70"/>
                <a:gd name="T9" fmla="*/ 10 h 94"/>
                <a:gd name="T10" fmla="*/ 41 w 70"/>
                <a:gd name="T11" fmla="*/ 2 h 94"/>
                <a:gd name="T12" fmla="*/ 43 w 70"/>
                <a:gd name="T13" fmla="*/ 2 h 94"/>
                <a:gd name="T14" fmla="*/ 55 w 70"/>
                <a:gd name="T15" fmla="*/ 17 h 94"/>
                <a:gd name="T16" fmla="*/ 45 w 70"/>
                <a:gd name="T17" fmla="*/ 25 h 94"/>
                <a:gd name="T18" fmla="*/ 50 w 70"/>
                <a:gd name="T19" fmla="*/ 63 h 94"/>
                <a:gd name="T20" fmla="*/ 44 w 70"/>
                <a:gd name="T21" fmla="*/ 72 h 94"/>
                <a:gd name="T22" fmla="*/ 24 w 70"/>
                <a:gd name="T23" fmla="*/ 73 h 94"/>
                <a:gd name="T24" fmla="*/ 15 w 70"/>
                <a:gd name="T25" fmla="*/ 48 h 94"/>
                <a:gd name="T26" fmla="*/ 17 w 70"/>
                <a:gd name="T27" fmla="*/ 46 h 94"/>
                <a:gd name="T28" fmla="*/ 18 w 70"/>
                <a:gd name="T29" fmla="*/ 32 h 94"/>
                <a:gd name="T30" fmla="*/ 0 w 70"/>
                <a:gd name="T31" fmla="*/ 10 h 94"/>
                <a:gd name="T32" fmla="*/ 15 w 70"/>
                <a:gd name="T33" fmla="*/ 0 h 94"/>
                <a:gd name="T34" fmla="*/ 15 w 70"/>
                <a:gd name="T35" fmla="*/ 0 h 94"/>
                <a:gd name="T36" fmla="*/ 15 w 70"/>
                <a:gd name="T37" fmla="*/ 0 h 9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0"/>
                <a:gd name="T58" fmla="*/ 0 h 94"/>
                <a:gd name="T59" fmla="*/ 70 w 70"/>
                <a:gd name="T60" fmla="*/ 94 h 9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0" h="94">
                  <a:moveTo>
                    <a:pt x="19" y="0"/>
                  </a:moveTo>
                  <a:lnTo>
                    <a:pt x="19" y="0"/>
                  </a:lnTo>
                  <a:lnTo>
                    <a:pt x="23" y="12"/>
                  </a:lnTo>
                  <a:lnTo>
                    <a:pt x="27" y="12"/>
                  </a:lnTo>
                  <a:lnTo>
                    <a:pt x="31" y="1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70" y="22"/>
                  </a:lnTo>
                  <a:lnTo>
                    <a:pt x="58" y="32"/>
                  </a:lnTo>
                  <a:lnTo>
                    <a:pt x="64" y="80"/>
                  </a:lnTo>
                  <a:lnTo>
                    <a:pt x="56" y="92"/>
                  </a:lnTo>
                  <a:lnTo>
                    <a:pt x="31" y="94"/>
                  </a:lnTo>
                  <a:lnTo>
                    <a:pt x="19" y="61"/>
                  </a:lnTo>
                  <a:lnTo>
                    <a:pt x="21" y="59"/>
                  </a:lnTo>
                  <a:lnTo>
                    <a:pt x="23" y="41"/>
                  </a:lnTo>
                  <a:lnTo>
                    <a:pt x="0" y="1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0" name="Freeform 174">
              <a:extLst>
                <a:ext uri="{FF2B5EF4-FFF2-40B4-BE49-F238E27FC236}">
                  <a16:creationId xmlns:a16="http://schemas.microsoft.com/office/drawing/2014/main" id="{C7BEBB27-68CF-FCC4-DE23-CA9DA76AEA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830"/>
              <a:ext cx="866" cy="548"/>
            </a:xfrm>
            <a:custGeom>
              <a:avLst/>
              <a:gdLst>
                <a:gd name="T0" fmla="*/ 50 w 979"/>
                <a:gd name="T1" fmla="*/ 178 h 618"/>
                <a:gd name="T2" fmla="*/ 57 w 979"/>
                <a:gd name="T3" fmla="*/ 278 h 618"/>
                <a:gd name="T4" fmla="*/ 37 w 979"/>
                <a:gd name="T5" fmla="*/ 302 h 618"/>
                <a:gd name="T6" fmla="*/ 8 w 979"/>
                <a:gd name="T7" fmla="*/ 346 h 618"/>
                <a:gd name="T8" fmla="*/ 78 w 979"/>
                <a:gd name="T9" fmla="*/ 441 h 618"/>
                <a:gd name="T10" fmla="*/ 139 w 979"/>
                <a:gd name="T11" fmla="*/ 472 h 618"/>
                <a:gd name="T12" fmla="*/ 214 w 979"/>
                <a:gd name="T13" fmla="*/ 486 h 618"/>
                <a:gd name="T14" fmla="*/ 219 w 979"/>
                <a:gd name="T15" fmla="*/ 475 h 618"/>
                <a:gd name="T16" fmla="*/ 203 w 979"/>
                <a:gd name="T17" fmla="*/ 455 h 618"/>
                <a:gd name="T18" fmla="*/ 195 w 979"/>
                <a:gd name="T19" fmla="*/ 436 h 618"/>
                <a:gd name="T20" fmla="*/ 220 w 979"/>
                <a:gd name="T21" fmla="*/ 417 h 618"/>
                <a:gd name="T22" fmla="*/ 243 w 979"/>
                <a:gd name="T23" fmla="*/ 401 h 618"/>
                <a:gd name="T24" fmla="*/ 248 w 979"/>
                <a:gd name="T25" fmla="*/ 401 h 618"/>
                <a:gd name="T26" fmla="*/ 291 w 979"/>
                <a:gd name="T27" fmla="*/ 394 h 618"/>
                <a:gd name="T28" fmla="*/ 298 w 979"/>
                <a:gd name="T29" fmla="*/ 377 h 618"/>
                <a:gd name="T30" fmla="*/ 456 w 979"/>
                <a:gd name="T31" fmla="*/ 431 h 618"/>
                <a:gd name="T32" fmla="*/ 484 w 979"/>
                <a:gd name="T33" fmla="*/ 442 h 618"/>
                <a:gd name="T34" fmla="*/ 512 w 979"/>
                <a:gd name="T35" fmla="*/ 417 h 618"/>
                <a:gd name="T36" fmla="*/ 537 w 979"/>
                <a:gd name="T37" fmla="*/ 417 h 618"/>
                <a:gd name="T38" fmla="*/ 562 w 979"/>
                <a:gd name="T39" fmla="*/ 403 h 618"/>
                <a:gd name="T40" fmla="*/ 575 w 979"/>
                <a:gd name="T41" fmla="*/ 401 h 618"/>
                <a:gd name="T42" fmla="*/ 591 w 979"/>
                <a:gd name="T43" fmla="*/ 392 h 618"/>
                <a:gd name="T44" fmla="*/ 614 w 979"/>
                <a:gd name="T45" fmla="*/ 350 h 618"/>
                <a:gd name="T46" fmla="*/ 675 w 979"/>
                <a:gd name="T47" fmla="*/ 338 h 618"/>
                <a:gd name="T48" fmla="*/ 688 w 979"/>
                <a:gd name="T49" fmla="*/ 331 h 618"/>
                <a:gd name="T50" fmla="*/ 724 w 979"/>
                <a:gd name="T51" fmla="*/ 391 h 618"/>
                <a:gd name="T52" fmla="*/ 759 w 979"/>
                <a:gd name="T53" fmla="*/ 364 h 618"/>
                <a:gd name="T54" fmla="*/ 725 w 979"/>
                <a:gd name="T55" fmla="*/ 232 h 618"/>
                <a:gd name="T56" fmla="*/ 715 w 979"/>
                <a:gd name="T57" fmla="*/ 228 h 618"/>
                <a:gd name="T58" fmla="*/ 658 w 979"/>
                <a:gd name="T59" fmla="*/ 215 h 618"/>
                <a:gd name="T60" fmla="*/ 640 w 979"/>
                <a:gd name="T61" fmla="*/ 188 h 618"/>
                <a:gd name="T62" fmla="*/ 655 w 979"/>
                <a:gd name="T63" fmla="*/ 168 h 618"/>
                <a:gd name="T64" fmla="*/ 625 w 979"/>
                <a:gd name="T65" fmla="*/ 103 h 618"/>
                <a:gd name="T66" fmla="*/ 569 w 979"/>
                <a:gd name="T67" fmla="*/ 109 h 618"/>
                <a:gd name="T68" fmla="*/ 472 w 979"/>
                <a:gd name="T69" fmla="*/ 22 h 618"/>
                <a:gd name="T70" fmla="*/ 448 w 979"/>
                <a:gd name="T71" fmla="*/ 4 h 618"/>
                <a:gd name="T72" fmla="*/ 381 w 979"/>
                <a:gd name="T73" fmla="*/ 25 h 618"/>
                <a:gd name="T74" fmla="*/ 356 w 979"/>
                <a:gd name="T75" fmla="*/ 50 h 618"/>
                <a:gd name="T76" fmla="*/ 350 w 979"/>
                <a:gd name="T77" fmla="*/ 45 h 618"/>
                <a:gd name="T78" fmla="*/ 427 w 979"/>
                <a:gd name="T79" fmla="*/ 10 h 618"/>
                <a:gd name="T80" fmla="*/ 430 w 979"/>
                <a:gd name="T81" fmla="*/ 0 h 618"/>
                <a:gd name="T82" fmla="*/ 356 w 979"/>
                <a:gd name="T83" fmla="*/ 6 h 618"/>
                <a:gd name="T84" fmla="*/ 178 w 979"/>
                <a:gd name="T85" fmla="*/ 132 h 618"/>
                <a:gd name="T86" fmla="*/ 180 w 979"/>
                <a:gd name="T87" fmla="*/ 178 h 618"/>
                <a:gd name="T88" fmla="*/ 164 w 979"/>
                <a:gd name="T89" fmla="*/ 198 h 618"/>
                <a:gd name="T90" fmla="*/ 91 w 979"/>
                <a:gd name="T91" fmla="*/ 157 h 618"/>
                <a:gd name="T92" fmla="*/ 50 w 979"/>
                <a:gd name="T93" fmla="*/ 178 h 61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79"/>
                <a:gd name="T142" fmla="*/ 0 h 618"/>
                <a:gd name="T143" fmla="*/ 979 w 979"/>
                <a:gd name="T144" fmla="*/ 618 h 61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79" h="618">
                  <a:moveTo>
                    <a:pt x="65" y="227"/>
                  </a:moveTo>
                  <a:lnTo>
                    <a:pt x="65" y="227"/>
                  </a:lnTo>
                  <a:lnTo>
                    <a:pt x="35" y="303"/>
                  </a:lnTo>
                  <a:lnTo>
                    <a:pt x="73" y="354"/>
                  </a:lnTo>
                  <a:lnTo>
                    <a:pt x="69" y="370"/>
                  </a:lnTo>
                  <a:lnTo>
                    <a:pt x="47" y="385"/>
                  </a:lnTo>
                  <a:lnTo>
                    <a:pt x="43" y="413"/>
                  </a:lnTo>
                  <a:lnTo>
                    <a:pt x="10" y="440"/>
                  </a:lnTo>
                  <a:lnTo>
                    <a:pt x="0" y="477"/>
                  </a:lnTo>
                  <a:lnTo>
                    <a:pt x="100" y="561"/>
                  </a:lnTo>
                  <a:lnTo>
                    <a:pt x="141" y="563"/>
                  </a:lnTo>
                  <a:lnTo>
                    <a:pt x="178" y="600"/>
                  </a:lnTo>
                  <a:lnTo>
                    <a:pt x="207" y="594"/>
                  </a:lnTo>
                  <a:lnTo>
                    <a:pt x="274" y="618"/>
                  </a:lnTo>
                  <a:lnTo>
                    <a:pt x="280" y="612"/>
                  </a:lnTo>
                  <a:lnTo>
                    <a:pt x="280" y="604"/>
                  </a:lnTo>
                  <a:lnTo>
                    <a:pt x="272" y="587"/>
                  </a:lnTo>
                  <a:lnTo>
                    <a:pt x="260" y="579"/>
                  </a:lnTo>
                  <a:lnTo>
                    <a:pt x="256" y="579"/>
                  </a:lnTo>
                  <a:lnTo>
                    <a:pt x="250" y="555"/>
                  </a:lnTo>
                  <a:lnTo>
                    <a:pt x="260" y="538"/>
                  </a:lnTo>
                  <a:lnTo>
                    <a:pt x="282" y="530"/>
                  </a:lnTo>
                  <a:lnTo>
                    <a:pt x="288" y="530"/>
                  </a:lnTo>
                  <a:lnTo>
                    <a:pt x="311" y="510"/>
                  </a:lnTo>
                  <a:lnTo>
                    <a:pt x="315" y="510"/>
                  </a:lnTo>
                  <a:lnTo>
                    <a:pt x="317" y="510"/>
                  </a:lnTo>
                  <a:lnTo>
                    <a:pt x="317" y="518"/>
                  </a:lnTo>
                  <a:lnTo>
                    <a:pt x="372" y="501"/>
                  </a:lnTo>
                  <a:lnTo>
                    <a:pt x="372" y="489"/>
                  </a:lnTo>
                  <a:lnTo>
                    <a:pt x="381" y="479"/>
                  </a:lnTo>
                  <a:lnTo>
                    <a:pt x="389" y="475"/>
                  </a:lnTo>
                  <a:lnTo>
                    <a:pt x="583" y="548"/>
                  </a:lnTo>
                  <a:lnTo>
                    <a:pt x="612" y="548"/>
                  </a:lnTo>
                  <a:lnTo>
                    <a:pt x="618" y="563"/>
                  </a:lnTo>
                  <a:lnTo>
                    <a:pt x="651" y="548"/>
                  </a:lnTo>
                  <a:lnTo>
                    <a:pt x="655" y="530"/>
                  </a:lnTo>
                  <a:lnTo>
                    <a:pt x="671" y="522"/>
                  </a:lnTo>
                  <a:lnTo>
                    <a:pt x="686" y="530"/>
                  </a:lnTo>
                  <a:lnTo>
                    <a:pt x="706" y="514"/>
                  </a:lnTo>
                  <a:lnTo>
                    <a:pt x="718" y="512"/>
                  </a:lnTo>
                  <a:lnTo>
                    <a:pt x="733" y="518"/>
                  </a:lnTo>
                  <a:lnTo>
                    <a:pt x="735" y="510"/>
                  </a:lnTo>
                  <a:lnTo>
                    <a:pt x="739" y="503"/>
                  </a:lnTo>
                  <a:lnTo>
                    <a:pt x="755" y="499"/>
                  </a:lnTo>
                  <a:lnTo>
                    <a:pt x="772" y="454"/>
                  </a:lnTo>
                  <a:lnTo>
                    <a:pt x="784" y="446"/>
                  </a:lnTo>
                  <a:lnTo>
                    <a:pt x="845" y="450"/>
                  </a:lnTo>
                  <a:lnTo>
                    <a:pt x="862" y="430"/>
                  </a:lnTo>
                  <a:lnTo>
                    <a:pt x="876" y="421"/>
                  </a:lnTo>
                  <a:lnTo>
                    <a:pt x="880" y="421"/>
                  </a:lnTo>
                  <a:lnTo>
                    <a:pt x="907" y="446"/>
                  </a:lnTo>
                  <a:lnTo>
                    <a:pt x="925" y="497"/>
                  </a:lnTo>
                  <a:lnTo>
                    <a:pt x="940" y="495"/>
                  </a:lnTo>
                  <a:lnTo>
                    <a:pt x="970" y="464"/>
                  </a:lnTo>
                  <a:lnTo>
                    <a:pt x="979" y="462"/>
                  </a:lnTo>
                  <a:lnTo>
                    <a:pt x="927" y="295"/>
                  </a:lnTo>
                  <a:lnTo>
                    <a:pt x="925" y="290"/>
                  </a:lnTo>
                  <a:lnTo>
                    <a:pt x="913" y="290"/>
                  </a:lnTo>
                  <a:lnTo>
                    <a:pt x="895" y="297"/>
                  </a:lnTo>
                  <a:lnTo>
                    <a:pt x="841" y="274"/>
                  </a:lnTo>
                  <a:lnTo>
                    <a:pt x="817" y="249"/>
                  </a:lnTo>
                  <a:lnTo>
                    <a:pt x="819" y="239"/>
                  </a:lnTo>
                  <a:lnTo>
                    <a:pt x="837" y="219"/>
                  </a:lnTo>
                  <a:lnTo>
                    <a:pt x="837" y="213"/>
                  </a:lnTo>
                  <a:lnTo>
                    <a:pt x="804" y="174"/>
                  </a:lnTo>
                  <a:lnTo>
                    <a:pt x="798" y="131"/>
                  </a:lnTo>
                  <a:lnTo>
                    <a:pt x="782" y="116"/>
                  </a:lnTo>
                  <a:lnTo>
                    <a:pt x="727" y="139"/>
                  </a:lnTo>
                  <a:lnTo>
                    <a:pt x="620" y="69"/>
                  </a:lnTo>
                  <a:lnTo>
                    <a:pt x="604" y="28"/>
                  </a:lnTo>
                  <a:lnTo>
                    <a:pt x="579" y="4"/>
                  </a:lnTo>
                  <a:lnTo>
                    <a:pt x="573" y="6"/>
                  </a:lnTo>
                  <a:lnTo>
                    <a:pt x="559" y="24"/>
                  </a:lnTo>
                  <a:lnTo>
                    <a:pt x="487" y="32"/>
                  </a:lnTo>
                  <a:lnTo>
                    <a:pt x="465" y="61"/>
                  </a:lnTo>
                  <a:lnTo>
                    <a:pt x="456" y="63"/>
                  </a:lnTo>
                  <a:lnTo>
                    <a:pt x="452" y="61"/>
                  </a:lnTo>
                  <a:lnTo>
                    <a:pt x="448" y="57"/>
                  </a:lnTo>
                  <a:lnTo>
                    <a:pt x="460" y="26"/>
                  </a:lnTo>
                  <a:lnTo>
                    <a:pt x="546" y="12"/>
                  </a:lnTo>
                  <a:lnTo>
                    <a:pt x="553" y="4"/>
                  </a:lnTo>
                  <a:lnTo>
                    <a:pt x="549" y="0"/>
                  </a:lnTo>
                  <a:lnTo>
                    <a:pt x="471" y="0"/>
                  </a:lnTo>
                  <a:lnTo>
                    <a:pt x="454" y="8"/>
                  </a:lnTo>
                  <a:lnTo>
                    <a:pt x="377" y="116"/>
                  </a:lnTo>
                  <a:lnTo>
                    <a:pt x="227" y="168"/>
                  </a:lnTo>
                  <a:lnTo>
                    <a:pt x="239" y="184"/>
                  </a:lnTo>
                  <a:lnTo>
                    <a:pt x="229" y="227"/>
                  </a:lnTo>
                  <a:lnTo>
                    <a:pt x="211" y="249"/>
                  </a:lnTo>
                  <a:lnTo>
                    <a:pt x="209" y="252"/>
                  </a:lnTo>
                  <a:lnTo>
                    <a:pt x="137" y="202"/>
                  </a:lnTo>
                  <a:lnTo>
                    <a:pt x="116" y="200"/>
                  </a:lnTo>
                  <a:lnTo>
                    <a:pt x="65" y="22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Freeform 175">
              <a:extLst>
                <a:ext uri="{FF2B5EF4-FFF2-40B4-BE49-F238E27FC236}">
                  <a16:creationId xmlns:a16="http://schemas.microsoft.com/office/drawing/2014/main" id="{8E00433C-A31A-1075-DFA2-949B9F59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" y="663"/>
              <a:ext cx="584" cy="595"/>
            </a:xfrm>
            <a:custGeom>
              <a:avLst/>
              <a:gdLst>
                <a:gd name="T0" fmla="*/ 132 w 660"/>
                <a:gd name="T1" fmla="*/ 352 h 672"/>
                <a:gd name="T2" fmla="*/ 45 w 660"/>
                <a:gd name="T3" fmla="*/ 292 h 672"/>
                <a:gd name="T4" fmla="*/ 58 w 660"/>
                <a:gd name="T5" fmla="*/ 290 h 672"/>
                <a:gd name="T6" fmla="*/ 81 w 660"/>
                <a:gd name="T7" fmla="*/ 298 h 672"/>
                <a:gd name="T8" fmla="*/ 72 w 660"/>
                <a:gd name="T9" fmla="*/ 267 h 672"/>
                <a:gd name="T10" fmla="*/ 50 w 660"/>
                <a:gd name="T11" fmla="*/ 267 h 672"/>
                <a:gd name="T12" fmla="*/ 44 w 660"/>
                <a:gd name="T13" fmla="*/ 257 h 672"/>
                <a:gd name="T14" fmla="*/ 49 w 660"/>
                <a:gd name="T15" fmla="*/ 228 h 672"/>
                <a:gd name="T16" fmla="*/ 74 w 660"/>
                <a:gd name="T17" fmla="*/ 220 h 672"/>
                <a:gd name="T18" fmla="*/ 87 w 660"/>
                <a:gd name="T19" fmla="*/ 192 h 672"/>
                <a:gd name="T20" fmla="*/ 90 w 660"/>
                <a:gd name="T21" fmla="*/ 183 h 672"/>
                <a:gd name="T22" fmla="*/ 9 w 660"/>
                <a:gd name="T23" fmla="*/ 212 h 672"/>
                <a:gd name="T24" fmla="*/ 2 w 660"/>
                <a:gd name="T25" fmla="*/ 187 h 672"/>
                <a:gd name="T26" fmla="*/ 85 w 660"/>
                <a:gd name="T27" fmla="*/ 150 h 672"/>
                <a:gd name="T28" fmla="*/ 39 w 660"/>
                <a:gd name="T29" fmla="*/ 75 h 672"/>
                <a:gd name="T30" fmla="*/ 18 w 660"/>
                <a:gd name="T31" fmla="*/ 12 h 672"/>
                <a:gd name="T32" fmla="*/ 154 w 660"/>
                <a:gd name="T33" fmla="*/ 57 h 672"/>
                <a:gd name="T34" fmla="*/ 209 w 660"/>
                <a:gd name="T35" fmla="*/ 21 h 672"/>
                <a:gd name="T36" fmla="*/ 266 w 660"/>
                <a:gd name="T37" fmla="*/ 57 h 672"/>
                <a:gd name="T38" fmla="*/ 275 w 660"/>
                <a:gd name="T39" fmla="*/ 42 h 672"/>
                <a:gd name="T40" fmla="*/ 281 w 660"/>
                <a:gd name="T41" fmla="*/ 43 h 672"/>
                <a:gd name="T42" fmla="*/ 268 w 660"/>
                <a:gd name="T43" fmla="*/ 156 h 672"/>
                <a:gd name="T44" fmla="*/ 275 w 660"/>
                <a:gd name="T45" fmla="*/ 158 h 672"/>
                <a:gd name="T46" fmla="*/ 324 w 660"/>
                <a:gd name="T47" fmla="*/ 166 h 672"/>
                <a:gd name="T48" fmla="*/ 450 w 660"/>
                <a:gd name="T49" fmla="*/ 199 h 672"/>
                <a:gd name="T50" fmla="*/ 517 w 660"/>
                <a:gd name="T51" fmla="*/ 189 h 672"/>
                <a:gd name="T52" fmla="*/ 502 w 660"/>
                <a:gd name="T53" fmla="*/ 207 h 672"/>
                <a:gd name="T54" fmla="*/ 445 w 660"/>
                <a:gd name="T55" fmla="*/ 290 h 672"/>
                <a:gd name="T56" fmla="*/ 445 w 660"/>
                <a:gd name="T57" fmla="*/ 306 h 672"/>
                <a:gd name="T58" fmla="*/ 450 w 660"/>
                <a:gd name="T59" fmla="*/ 392 h 672"/>
                <a:gd name="T60" fmla="*/ 472 w 660"/>
                <a:gd name="T61" fmla="*/ 440 h 672"/>
                <a:gd name="T62" fmla="*/ 451 w 660"/>
                <a:gd name="T63" fmla="*/ 470 h 672"/>
                <a:gd name="T64" fmla="*/ 416 w 660"/>
                <a:gd name="T65" fmla="*/ 527 h 672"/>
                <a:gd name="T66" fmla="*/ 332 w 660"/>
                <a:gd name="T67" fmla="*/ 470 h 672"/>
                <a:gd name="T68" fmla="*/ 341 w 660"/>
                <a:gd name="T69" fmla="*/ 440 h 672"/>
                <a:gd name="T70" fmla="*/ 327 w 660"/>
                <a:gd name="T71" fmla="*/ 411 h 672"/>
                <a:gd name="T72" fmla="*/ 323 w 660"/>
                <a:gd name="T73" fmla="*/ 393 h 672"/>
                <a:gd name="T74" fmla="*/ 296 w 660"/>
                <a:gd name="T75" fmla="*/ 401 h 672"/>
                <a:gd name="T76" fmla="*/ 269 w 660"/>
                <a:gd name="T77" fmla="*/ 414 h 672"/>
                <a:gd name="T78" fmla="*/ 258 w 660"/>
                <a:gd name="T79" fmla="*/ 434 h 672"/>
                <a:gd name="T80" fmla="*/ 229 w 660"/>
                <a:gd name="T81" fmla="*/ 460 h 672"/>
                <a:gd name="T82" fmla="*/ 199 w 660"/>
                <a:gd name="T83" fmla="*/ 448 h 672"/>
                <a:gd name="T84" fmla="*/ 133 w 660"/>
                <a:gd name="T85" fmla="*/ 364 h 6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60"/>
                <a:gd name="T130" fmla="*/ 0 h 672"/>
                <a:gd name="T131" fmla="*/ 660 w 660"/>
                <a:gd name="T132" fmla="*/ 672 h 6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60" h="672">
                  <a:moveTo>
                    <a:pt x="169" y="464"/>
                  </a:moveTo>
                  <a:lnTo>
                    <a:pt x="168" y="449"/>
                  </a:lnTo>
                  <a:lnTo>
                    <a:pt x="93" y="430"/>
                  </a:lnTo>
                  <a:lnTo>
                    <a:pt x="58" y="373"/>
                  </a:lnTo>
                  <a:lnTo>
                    <a:pt x="62" y="369"/>
                  </a:lnTo>
                  <a:lnTo>
                    <a:pt x="74" y="369"/>
                  </a:lnTo>
                  <a:lnTo>
                    <a:pt x="97" y="383"/>
                  </a:lnTo>
                  <a:lnTo>
                    <a:pt x="103" y="379"/>
                  </a:lnTo>
                  <a:lnTo>
                    <a:pt x="105" y="365"/>
                  </a:lnTo>
                  <a:lnTo>
                    <a:pt x="91" y="340"/>
                  </a:lnTo>
                  <a:lnTo>
                    <a:pt x="86" y="336"/>
                  </a:lnTo>
                  <a:lnTo>
                    <a:pt x="64" y="340"/>
                  </a:lnTo>
                  <a:lnTo>
                    <a:pt x="58" y="336"/>
                  </a:lnTo>
                  <a:lnTo>
                    <a:pt x="56" y="328"/>
                  </a:lnTo>
                  <a:lnTo>
                    <a:pt x="66" y="295"/>
                  </a:lnTo>
                  <a:lnTo>
                    <a:pt x="62" y="291"/>
                  </a:lnTo>
                  <a:lnTo>
                    <a:pt x="72" y="281"/>
                  </a:lnTo>
                  <a:lnTo>
                    <a:pt x="95" y="281"/>
                  </a:lnTo>
                  <a:lnTo>
                    <a:pt x="117" y="248"/>
                  </a:lnTo>
                  <a:lnTo>
                    <a:pt x="111" y="245"/>
                  </a:lnTo>
                  <a:lnTo>
                    <a:pt x="115" y="236"/>
                  </a:lnTo>
                  <a:lnTo>
                    <a:pt x="115" y="234"/>
                  </a:lnTo>
                  <a:lnTo>
                    <a:pt x="82" y="262"/>
                  </a:lnTo>
                  <a:lnTo>
                    <a:pt x="11" y="271"/>
                  </a:lnTo>
                  <a:lnTo>
                    <a:pt x="0" y="252"/>
                  </a:lnTo>
                  <a:lnTo>
                    <a:pt x="2" y="238"/>
                  </a:lnTo>
                  <a:lnTo>
                    <a:pt x="105" y="203"/>
                  </a:lnTo>
                  <a:lnTo>
                    <a:pt x="109" y="191"/>
                  </a:lnTo>
                  <a:lnTo>
                    <a:pt x="58" y="96"/>
                  </a:lnTo>
                  <a:lnTo>
                    <a:pt x="50" y="96"/>
                  </a:lnTo>
                  <a:lnTo>
                    <a:pt x="41" y="90"/>
                  </a:lnTo>
                  <a:lnTo>
                    <a:pt x="23" y="15"/>
                  </a:lnTo>
                  <a:lnTo>
                    <a:pt x="29" y="0"/>
                  </a:lnTo>
                  <a:lnTo>
                    <a:pt x="197" y="72"/>
                  </a:lnTo>
                  <a:lnTo>
                    <a:pt x="258" y="27"/>
                  </a:lnTo>
                  <a:lnTo>
                    <a:pt x="267" y="27"/>
                  </a:lnTo>
                  <a:lnTo>
                    <a:pt x="326" y="72"/>
                  </a:lnTo>
                  <a:lnTo>
                    <a:pt x="340" y="72"/>
                  </a:lnTo>
                  <a:lnTo>
                    <a:pt x="346" y="55"/>
                  </a:lnTo>
                  <a:lnTo>
                    <a:pt x="351" y="53"/>
                  </a:lnTo>
                  <a:lnTo>
                    <a:pt x="355" y="53"/>
                  </a:lnTo>
                  <a:lnTo>
                    <a:pt x="359" y="55"/>
                  </a:lnTo>
                  <a:lnTo>
                    <a:pt x="375" y="156"/>
                  </a:lnTo>
                  <a:lnTo>
                    <a:pt x="342" y="199"/>
                  </a:lnTo>
                  <a:lnTo>
                    <a:pt x="344" y="201"/>
                  </a:lnTo>
                  <a:lnTo>
                    <a:pt x="351" y="201"/>
                  </a:lnTo>
                  <a:lnTo>
                    <a:pt x="389" y="195"/>
                  </a:lnTo>
                  <a:lnTo>
                    <a:pt x="414" y="211"/>
                  </a:lnTo>
                  <a:lnTo>
                    <a:pt x="475" y="209"/>
                  </a:lnTo>
                  <a:lnTo>
                    <a:pt x="574" y="254"/>
                  </a:lnTo>
                  <a:lnTo>
                    <a:pt x="654" y="232"/>
                  </a:lnTo>
                  <a:lnTo>
                    <a:pt x="660" y="240"/>
                  </a:lnTo>
                  <a:lnTo>
                    <a:pt x="660" y="244"/>
                  </a:lnTo>
                  <a:lnTo>
                    <a:pt x="641" y="264"/>
                  </a:lnTo>
                  <a:lnTo>
                    <a:pt x="643" y="316"/>
                  </a:lnTo>
                  <a:lnTo>
                    <a:pt x="568" y="369"/>
                  </a:lnTo>
                  <a:lnTo>
                    <a:pt x="564" y="375"/>
                  </a:lnTo>
                  <a:lnTo>
                    <a:pt x="568" y="391"/>
                  </a:lnTo>
                  <a:lnTo>
                    <a:pt x="596" y="416"/>
                  </a:lnTo>
                  <a:lnTo>
                    <a:pt x="574" y="500"/>
                  </a:lnTo>
                  <a:lnTo>
                    <a:pt x="607" y="542"/>
                  </a:lnTo>
                  <a:lnTo>
                    <a:pt x="602" y="561"/>
                  </a:lnTo>
                  <a:lnTo>
                    <a:pt x="576" y="572"/>
                  </a:lnTo>
                  <a:lnTo>
                    <a:pt x="576" y="600"/>
                  </a:lnTo>
                  <a:lnTo>
                    <a:pt x="541" y="641"/>
                  </a:lnTo>
                  <a:lnTo>
                    <a:pt x="531" y="672"/>
                  </a:lnTo>
                  <a:lnTo>
                    <a:pt x="486" y="660"/>
                  </a:lnTo>
                  <a:lnTo>
                    <a:pt x="424" y="600"/>
                  </a:lnTo>
                  <a:lnTo>
                    <a:pt x="424" y="572"/>
                  </a:lnTo>
                  <a:lnTo>
                    <a:pt x="435" y="561"/>
                  </a:lnTo>
                  <a:lnTo>
                    <a:pt x="435" y="555"/>
                  </a:lnTo>
                  <a:lnTo>
                    <a:pt x="418" y="524"/>
                  </a:lnTo>
                  <a:lnTo>
                    <a:pt x="416" y="510"/>
                  </a:lnTo>
                  <a:lnTo>
                    <a:pt x="412" y="502"/>
                  </a:lnTo>
                  <a:lnTo>
                    <a:pt x="402" y="498"/>
                  </a:lnTo>
                  <a:lnTo>
                    <a:pt x="379" y="512"/>
                  </a:lnTo>
                  <a:lnTo>
                    <a:pt x="367" y="508"/>
                  </a:lnTo>
                  <a:lnTo>
                    <a:pt x="344" y="529"/>
                  </a:lnTo>
                  <a:lnTo>
                    <a:pt x="340" y="545"/>
                  </a:lnTo>
                  <a:lnTo>
                    <a:pt x="330" y="553"/>
                  </a:lnTo>
                  <a:lnTo>
                    <a:pt x="312" y="547"/>
                  </a:lnTo>
                  <a:lnTo>
                    <a:pt x="293" y="586"/>
                  </a:lnTo>
                  <a:lnTo>
                    <a:pt x="287" y="590"/>
                  </a:lnTo>
                  <a:lnTo>
                    <a:pt x="254" y="572"/>
                  </a:lnTo>
                  <a:lnTo>
                    <a:pt x="177" y="473"/>
                  </a:lnTo>
                  <a:lnTo>
                    <a:pt x="169" y="46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3" name="Freeform 176">
              <a:extLst>
                <a:ext uri="{FF2B5EF4-FFF2-40B4-BE49-F238E27FC236}">
                  <a16:creationId xmlns:a16="http://schemas.microsoft.com/office/drawing/2014/main" id="{9D019319-18FE-575E-9A88-A1A88A3B90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" y="1054"/>
              <a:ext cx="1136" cy="985"/>
            </a:xfrm>
            <a:custGeom>
              <a:avLst/>
              <a:gdLst>
                <a:gd name="T0" fmla="*/ 743 w 1284"/>
                <a:gd name="T1" fmla="*/ 779 h 1112"/>
                <a:gd name="T2" fmla="*/ 736 w 1284"/>
                <a:gd name="T3" fmla="*/ 807 h 1112"/>
                <a:gd name="T4" fmla="*/ 638 w 1284"/>
                <a:gd name="T5" fmla="*/ 826 h 1112"/>
                <a:gd name="T6" fmla="*/ 635 w 1284"/>
                <a:gd name="T7" fmla="*/ 841 h 1112"/>
                <a:gd name="T8" fmla="*/ 594 w 1284"/>
                <a:gd name="T9" fmla="*/ 842 h 1112"/>
                <a:gd name="T10" fmla="*/ 615 w 1284"/>
                <a:gd name="T11" fmla="*/ 873 h 1112"/>
                <a:gd name="T12" fmla="*/ 571 w 1284"/>
                <a:gd name="T13" fmla="*/ 845 h 1112"/>
                <a:gd name="T14" fmla="*/ 587 w 1284"/>
                <a:gd name="T15" fmla="*/ 805 h 1112"/>
                <a:gd name="T16" fmla="*/ 548 w 1284"/>
                <a:gd name="T17" fmla="*/ 763 h 1112"/>
                <a:gd name="T18" fmla="*/ 539 w 1284"/>
                <a:gd name="T19" fmla="*/ 684 h 1112"/>
                <a:gd name="T20" fmla="*/ 525 w 1284"/>
                <a:gd name="T21" fmla="*/ 648 h 1112"/>
                <a:gd name="T22" fmla="*/ 500 w 1284"/>
                <a:gd name="T23" fmla="*/ 595 h 1112"/>
                <a:gd name="T24" fmla="*/ 495 w 1284"/>
                <a:gd name="T25" fmla="*/ 568 h 1112"/>
                <a:gd name="T26" fmla="*/ 470 w 1284"/>
                <a:gd name="T27" fmla="*/ 541 h 1112"/>
                <a:gd name="T28" fmla="*/ 502 w 1284"/>
                <a:gd name="T29" fmla="*/ 469 h 1112"/>
                <a:gd name="T30" fmla="*/ 484 w 1284"/>
                <a:gd name="T31" fmla="*/ 435 h 1112"/>
                <a:gd name="T32" fmla="*/ 405 w 1284"/>
                <a:gd name="T33" fmla="*/ 472 h 1112"/>
                <a:gd name="T34" fmla="*/ 395 w 1284"/>
                <a:gd name="T35" fmla="*/ 437 h 1112"/>
                <a:gd name="T36" fmla="*/ 326 w 1284"/>
                <a:gd name="T37" fmla="*/ 456 h 1112"/>
                <a:gd name="T38" fmla="*/ 352 w 1284"/>
                <a:gd name="T39" fmla="*/ 541 h 1112"/>
                <a:gd name="T40" fmla="*/ 349 w 1284"/>
                <a:gd name="T41" fmla="*/ 568 h 1112"/>
                <a:gd name="T42" fmla="*/ 234 w 1284"/>
                <a:gd name="T43" fmla="*/ 585 h 1112"/>
                <a:gd name="T44" fmla="*/ 258 w 1284"/>
                <a:gd name="T45" fmla="*/ 563 h 1112"/>
                <a:gd name="T46" fmla="*/ 274 w 1284"/>
                <a:gd name="T47" fmla="*/ 553 h 1112"/>
                <a:gd name="T48" fmla="*/ 243 w 1284"/>
                <a:gd name="T49" fmla="*/ 520 h 1112"/>
                <a:gd name="T50" fmla="*/ 249 w 1284"/>
                <a:gd name="T51" fmla="*/ 467 h 1112"/>
                <a:gd name="T52" fmla="*/ 202 w 1284"/>
                <a:gd name="T53" fmla="*/ 443 h 1112"/>
                <a:gd name="T54" fmla="*/ 174 w 1284"/>
                <a:gd name="T55" fmla="*/ 456 h 1112"/>
                <a:gd name="T56" fmla="*/ 162 w 1284"/>
                <a:gd name="T57" fmla="*/ 486 h 1112"/>
                <a:gd name="T58" fmla="*/ 75 w 1284"/>
                <a:gd name="T59" fmla="*/ 519 h 1112"/>
                <a:gd name="T60" fmla="*/ 73 w 1284"/>
                <a:gd name="T61" fmla="*/ 494 h 1112"/>
                <a:gd name="T62" fmla="*/ 50 w 1284"/>
                <a:gd name="T63" fmla="*/ 484 h 1112"/>
                <a:gd name="T64" fmla="*/ 11 w 1284"/>
                <a:gd name="T65" fmla="*/ 413 h 1112"/>
                <a:gd name="T66" fmla="*/ 104 w 1284"/>
                <a:gd name="T67" fmla="*/ 200 h 1112"/>
                <a:gd name="T68" fmla="*/ 58 w 1284"/>
                <a:gd name="T69" fmla="*/ 163 h 1112"/>
                <a:gd name="T70" fmla="*/ 80 w 1284"/>
                <a:gd name="T71" fmla="*/ 109 h 1112"/>
                <a:gd name="T72" fmla="*/ 71 w 1284"/>
                <a:gd name="T73" fmla="*/ 94 h 1112"/>
                <a:gd name="T74" fmla="*/ 290 w 1284"/>
                <a:gd name="T75" fmla="*/ 128 h 1112"/>
                <a:gd name="T76" fmla="*/ 265 w 1284"/>
                <a:gd name="T77" fmla="*/ 133 h 1112"/>
                <a:gd name="T78" fmla="*/ 311 w 1284"/>
                <a:gd name="T79" fmla="*/ 154 h 1112"/>
                <a:gd name="T80" fmla="*/ 306 w 1284"/>
                <a:gd name="T81" fmla="*/ 107 h 1112"/>
                <a:gd name="T82" fmla="*/ 319 w 1284"/>
                <a:gd name="T83" fmla="*/ 91 h 1112"/>
                <a:gd name="T84" fmla="*/ 370 w 1284"/>
                <a:gd name="T85" fmla="*/ 115 h 1112"/>
                <a:gd name="T86" fmla="*/ 388 w 1284"/>
                <a:gd name="T87" fmla="*/ 4 h 1112"/>
                <a:gd name="T88" fmla="*/ 519 w 1284"/>
                <a:gd name="T89" fmla="*/ 19 h 1112"/>
                <a:gd name="T90" fmla="*/ 649 w 1284"/>
                <a:gd name="T91" fmla="*/ 165 h 1112"/>
                <a:gd name="T92" fmla="*/ 665 w 1284"/>
                <a:gd name="T93" fmla="*/ 178 h 1112"/>
                <a:gd name="T94" fmla="*/ 730 w 1284"/>
                <a:gd name="T95" fmla="*/ 176 h 1112"/>
                <a:gd name="T96" fmla="*/ 889 w 1284"/>
                <a:gd name="T97" fmla="*/ 245 h 1112"/>
                <a:gd name="T98" fmla="*/ 938 w 1284"/>
                <a:gd name="T99" fmla="*/ 271 h 1112"/>
                <a:gd name="T100" fmla="*/ 974 w 1284"/>
                <a:gd name="T101" fmla="*/ 322 h 1112"/>
                <a:gd name="T102" fmla="*/ 875 w 1284"/>
                <a:gd name="T103" fmla="*/ 350 h 1112"/>
                <a:gd name="T104" fmla="*/ 839 w 1284"/>
                <a:gd name="T105" fmla="*/ 356 h 1112"/>
                <a:gd name="T106" fmla="*/ 837 w 1284"/>
                <a:gd name="T107" fmla="*/ 388 h 1112"/>
                <a:gd name="T108" fmla="*/ 866 w 1284"/>
                <a:gd name="T109" fmla="*/ 415 h 1112"/>
                <a:gd name="T110" fmla="*/ 879 w 1284"/>
                <a:gd name="T111" fmla="*/ 559 h 1112"/>
                <a:gd name="T112" fmla="*/ 869 w 1284"/>
                <a:gd name="T113" fmla="*/ 606 h 1112"/>
                <a:gd name="T114" fmla="*/ 811 w 1284"/>
                <a:gd name="T115" fmla="*/ 680 h 1112"/>
                <a:gd name="T116" fmla="*/ 802 w 1284"/>
                <a:gd name="T117" fmla="*/ 773 h 111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4"/>
                <a:gd name="T178" fmla="*/ 0 h 1112"/>
                <a:gd name="T179" fmla="*/ 1284 w 1284"/>
                <a:gd name="T180" fmla="*/ 1112 h 111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4" h="1112">
                  <a:moveTo>
                    <a:pt x="1016" y="987"/>
                  </a:moveTo>
                  <a:lnTo>
                    <a:pt x="962" y="960"/>
                  </a:lnTo>
                  <a:lnTo>
                    <a:pt x="950" y="993"/>
                  </a:lnTo>
                  <a:lnTo>
                    <a:pt x="942" y="999"/>
                  </a:lnTo>
                  <a:lnTo>
                    <a:pt x="942" y="1021"/>
                  </a:lnTo>
                  <a:lnTo>
                    <a:pt x="940" y="1028"/>
                  </a:lnTo>
                  <a:lnTo>
                    <a:pt x="850" y="1077"/>
                  </a:lnTo>
                  <a:lnTo>
                    <a:pt x="823" y="1052"/>
                  </a:lnTo>
                  <a:lnTo>
                    <a:pt x="815" y="1052"/>
                  </a:lnTo>
                  <a:lnTo>
                    <a:pt x="813" y="1056"/>
                  </a:lnTo>
                  <a:lnTo>
                    <a:pt x="815" y="1071"/>
                  </a:lnTo>
                  <a:lnTo>
                    <a:pt x="811" y="1071"/>
                  </a:lnTo>
                  <a:lnTo>
                    <a:pt x="807" y="1071"/>
                  </a:lnTo>
                  <a:lnTo>
                    <a:pt x="786" y="1060"/>
                  </a:lnTo>
                  <a:lnTo>
                    <a:pt x="758" y="1073"/>
                  </a:lnTo>
                  <a:lnTo>
                    <a:pt x="788" y="1101"/>
                  </a:lnTo>
                  <a:lnTo>
                    <a:pt x="788" y="1109"/>
                  </a:lnTo>
                  <a:lnTo>
                    <a:pt x="786" y="1112"/>
                  </a:lnTo>
                  <a:lnTo>
                    <a:pt x="737" y="1091"/>
                  </a:lnTo>
                  <a:lnTo>
                    <a:pt x="729" y="1085"/>
                  </a:lnTo>
                  <a:lnTo>
                    <a:pt x="729" y="1077"/>
                  </a:lnTo>
                  <a:lnTo>
                    <a:pt x="760" y="1050"/>
                  </a:lnTo>
                  <a:lnTo>
                    <a:pt x="760" y="1044"/>
                  </a:lnTo>
                  <a:lnTo>
                    <a:pt x="751" y="1026"/>
                  </a:lnTo>
                  <a:lnTo>
                    <a:pt x="768" y="999"/>
                  </a:lnTo>
                  <a:lnTo>
                    <a:pt x="766" y="960"/>
                  </a:lnTo>
                  <a:lnTo>
                    <a:pt x="700" y="972"/>
                  </a:lnTo>
                  <a:lnTo>
                    <a:pt x="682" y="964"/>
                  </a:lnTo>
                  <a:lnTo>
                    <a:pt x="692" y="882"/>
                  </a:lnTo>
                  <a:lnTo>
                    <a:pt x="688" y="872"/>
                  </a:lnTo>
                  <a:lnTo>
                    <a:pt x="676" y="868"/>
                  </a:lnTo>
                  <a:lnTo>
                    <a:pt x="680" y="835"/>
                  </a:lnTo>
                  <a:lnTo>
                    <a:pt x="670" y="825"/>
                  </a:lnTo>
                  <a:lnTo>
                    <a:pt x="651" y="823"/>
                  </a:lnTo>
                  <a:lnTo>
                    <a:pt x="651" y="774"/>
                  </a:lnTo>
                  <a:lnTo>
                    <a:pt x="639" y="759"/>
                  </a:lnTo>
                  <a:lnTo>
                    <a:pt x="612" y="747"/>
                  </a:lnTo>
                  <a:lnTo>
                    <a:pt x="608" y="718"/>
                  </a:lnTo>
                  <a:lnTo>
                    <a:pt x="633" y="724"/>
                  </a:lnTo>
                  <a:lnTo>
                    <a:pt x="633" y="702"/>
                  </a:lnTo>
                  <a:lnTo>
                    <a:pt x="631" y="694"/>
                  </a:lnTo>
                  <a:lnTo>
                    <a:pt x="600" y="690"/>
                  </a:lnTo>
                  <a:lnTo>
                    <a:pt x="614" y="641"/>
                  </a:lnTo>
                  <a:lnTo>
                    <a:pt x="631" y="628"/>
                  </a:lnTo>
                  <a:lnTo>
                    <a:pt x="641" y="598"/>
                  </a:lnTo>
                  <a:lnTo>
                    <a:pt x="635" y="583"/>
                  </a:lnTo>
                  <a:lnTo>
                    <a:pt x="641" y="567"/>
                  </a:lnTo>
                  <a:lnTo>
                    <a:pt x="618" y="554"/>
                  </a:lnTo>
                  <a:lnTo>
                    <a:pt x="584" y="589"/>
                  </a:lnTo>
                  <a:lnTo>
                    <a:pt x="584" y="595"/>
                  </a:lnTo>
                  <a:lnTo>
                    <a:pt x="518" y="602"/>
                  </a:lnTo>
                  <a:lnTo>
                    <a:pt x="512" y="591"/>
                  </a:lnTo>
                  <a:lnTo>
                    <a:pt x="510" y="561"/>
                  </a:lnTo>
                  <a:lnTo>
                    <a:pt x="504" y="557"/>
                  </a:lnTo>
                  <a:lnTo>
                    <a:pt x="465" y="563"/>
                  </a:lnTo>
                  <a:lnTo>
                    <a:pt x="430" y="585"/>
                  </a:lnTo>
                  <a:lnTo>
                    <a:pt x="416" y="581"/>
                  </a:lnTo>
                  <a:lnTo>
                    <a:pt x="409" y="602"/>
                  </a:lnTo>
                  <a:lnTo>
                    <a:pt x="446" y="624"/>
                  </a:lnTo>
                  <a:lnTo>
                    <a:pt x="450" y="690"/>
                  </a:lnTo>
                  <a:lnTo>
                    <a:pt x="469" y="698"/>
                  </a:lnTo>
                  <a:lnTo>
                    <a:pt x="469" y="704"/>
                  </a:lnTo>
                  <a:lnTo>
                    <a:pt x="446" y="724"/>
                  </a:lnTo>
                  <a:lnTo>
                    <a:pt x="418" y="720"/>
                  </a:lnTo>
                  <a:lnTo>
                    <a:pt x="307" y="751"/>
                  </a:lnTo>
                  <a:lnTo>
                    <a:pt x="299" y="745"/>
                  </a:lnTo>
                  <a:lnTo>
                    <a:pt x="297" y="733"/>
                  </a:lnTo>
                  <a:lnTo>
                    <a:pt x="305" y="724"/>
                  </a:lnTo>
                  <a:lnTo>
                    <a:pt x="330" y="718"/>
                  </a:lnTo>
                  <a:lnTo>
                    <a:pt x="332" y="712"/>
                  </a:lnTo>
                  <a:lnTo>
                    <a:pt x="338" y="706"/>
                  </a:lnTo>
                  <a:lnTo>
                    <a:pt x="350" y="704"/>
                  </a:lnTo>
                  <a:lnTo>
                    <a:pt x="342" y="677"/>
                  </a:lnTo>
                  <a:lnTo>
                    <a:pt x="323" y="677"/>
                  </a:lnTo>
                  <a:lnTo>
                    <a:pt x="311" y="663"/>
                  </a:lnTo>
                  <a:lnTo>
                    <a:pt x="336" y="622"/>
                  </a:lnTo>
                  <a:lnTo>
                    <a:pt x="336" y="614"/>
                  </a:lnTo>
                  <a:lnTo>
                    <a:pt x="319" y="595"/>
                  </a:lnTo>
                  <a:lnTo>
                    <a:pt x="262" y="579"/>
                  </a:lnTo>
                  <a:lnTo>
                    <a:pt x="262" y="573"/>
                  </a:lnTo>
                  <a:lnTo>
                    <a:pt x="258" y="565"/>
                  </a:lnTo>
                  <a:lnTo>
                    <a:pt x="229" y="550"/>
                  </a:lnTo>
                  <a:lnTo>
                    <a:pt x="205" y="573"/>
                  </a:lnTo>
                  <a:lnTo>
                    <a:pt x="223" y="581"/>
                  </a:lnTo>
                  <a:lnTo>
                    <a:pt x="201" y="608"/>
                  </a:lnTo>
                  <a:lnTo>
                    <a:pt x="207" y="616"/>
                  </a:lnTo>
                  <a:lnTo>
                    <a:pt x="207" y="620"/>
                  </a:lnTo>
                  <a:lnTo>
                    <a:pt x="143" y="665"/>
                  </a:lnTo>
                  <a:lnTo>
                    <a:pt x="106" y="665"/>
                  </a:lnTo>
                  <a:lnTo>
                    <a:pt x="96" y="661"/>
                  </a:lnTo>
                  <a:lnTo>
                    <a:pt x="86" y="647"/>
                  </a:lnTo>
                  <a:lnTo>
                    <a:pt x="88" y="638"/>
                  </a:lnTo>
                  <a:lnTo>
                    <a:pt x="94" y="630"/>
                  </a:lnTo>
                  <a:lnTo>
                    <a:pt x="94" y="622"/>
                  </a:lnTo>
                  <a:lnTo>
                    <a:pt x="76" y="602"/>
                  </a:lnTo>
                  <a:lnTo>
                    <a:pt x="63" y="616"/>
                  </a:lnTo>
                  <a:lnTo>
                    <a:pt x="0" y="589"/>
                  </a:lnTo>
                  <a:lnTo>
                    <a:pt x="0" y="544"/>
                  </a:lnTo>
                  <a:lnTo>
                    <a:pt x="14" y="526"/>
                  </a:lnTo>
                  <a:lnTo>
                    <a:pt x="94" y="532"/>
                  </a:lnTo>
                  <a:lnTo>
                    <a:pt x="104" y="520"/>
                  </a:lnTo>
                  <a:lnTo>
                    <a:pt x="133" y="255"/>
                  </a:lnTo>
                  <a:lnTo>
                    <a:pt x="149" y="239"/>
                  </a:lnTo>
                  <a:lnTo>
                    <a:pt x="151" y="231"/>
                  </a:lnTo>
                  <a:lnTo>
                    <a:pt x="74" y="208"/>
                  </a:lnTo>
                  <a:lnTo>
                    <a:pt x="68" y="198"/>
                  </a:lnTo>
                  <a:lnTo>
                    <a:pt x="74" y="157"/>
                  </a:lnTo>
                  <a:lnTo>
                    <a:pt x="102" y="139"/>
                  </a:lnTo>
                  <a:lnTo>
                    <a:pt x="104" y="135"/>
                  </a:lnTo>
                  <a:lnTo>
                    <a:pt x="104" y="129"/>
                  </a:lnTo>
                  <a:lnTo>
                    <a:pt x="90" y="120"/>
                  </a:lnTo>
                  <a:lnTo>
                    <a:pt x="125" y="86"/>
                  </a:lnTo>
                  <a:lnTo>
                    <a:pt x="336" y="75"/>
                  </a:lnTo>
                  <a:lnTo>
                    <a:pt x="371" y="163"/>
                  </a:lnTo>
                  <a:lnTo>
                    <a:pt x="364" y="161"/>
                  </a:lnTo>
                  <a:lnTo>
                    <a:pt x="342" y="167"/>
                  </a:lnTo>
                  <a:lnTo>
                    <a:pt x="338" y="169"/>
                  </a:lnTo>
                  <a:lnTo>
                    <a:pt x="338" y="174"/>
                  </a:lnTo>
                  <a:lnTo>
                    <a:pt x="383" y="196"/>
                  </a:lnTo>
                  <a:lnTo>
                    <a:pt x="397" y="196"/>
                  </a:lnTo>
                  <a:lnTo>
                    <a:pt x="399" y="194"/>
                  </a:lnTo>
                  <a:lnTo>
                    <a:pt x="412" y="165"/>
                  </a:lnTo>
                  <a:lnTo>
                    <a:pt x="391" y="137"/>
                  </a:lnTo>
                  <a:lnTo>
                    <a:pt x="391" y="133"/>
                  </a:lnTo>
                  <a:lnTo>
                    <a:pt x="395" y="126"/>
                  </a:lnTo>
                  <a:lnTo>
                    <a:pt x="407" y="116"/>
                  </a:lnTo>
                  <a:lnTo>
                    <a:pt x="457" y="151"/>
                  </a:lnTo>
                  <a:lnTo>
                    <a:pt x="469" y="151"/>
                  </a:lnTo>
                  <a:lnTo>
                    <a:pt x="473" y="147"/>
                  </a:lnTo>
                  <a:lnTo>
                    <a:pt x="475" y="143"/>
                  </a:lnTo>
                  <a:lnTo>
                    <a:pt x="452" y="98"/>
                  </a:lnTo>
                  <a:lnTo>
                    <a:pt x="495" y="4"/>
                  </a:lnTo>
                  <a:lnTo>
                    <a:pt x="504" y="0"/>
                  </a:lnTo>
                  <a:lnTo>
                    <a:pt x="538" y="20"/>
                  </a:lnTo>
                  <a:lnTo>
                    <a:pt x="663" y="24"/>
                  </a:lnTo>
                  <a:lnTo>
                    <a:pt x="823" y="215"/>
                  </a:lnTo>
                  <a:lnTo>
                    <a:pt x="825" y="215"/>
                  </a:lnTo>
                  <a:lnTo>
                    <a:pt x="829" y="210"/>
                  </a:lnTo>
                  <a:lnTo>
                    <a:pt x="833" y="200"/>
                  </a:lnTo>
                  <a:lnTo>
                    <a:pt x="848" y="210"/>
                  </a:lnTo>
                  <a:lnTo>
                    <a:pt x="850" y="227"/>
                  </a:lnTo>
                  <a:lnTo>
                    <a:pt x="885" y="219"/>
                  </a:lnTo>
                  <a:lnTo>
                    <a:pt x="895" y="208"/>
                  </a:lnTo>
                  <a:lnTo>
                    <a:pt x="932" y="225"/>
                  </a:lnTo>
                  <a:lnTo>
                    <a:pt x="962" y="210"/>
                  </a:lnTo>
                  <a:lnTo>
                    <a:pt x="1050" y="237"/>
                  </a:lnTo>
                  <a:lnTo>
                    <a:pt x="1136" y="313"/>
                  </a:lnTo>
                  <a:lnTo>
                    <a:pt x="1161" y="311"/>
                  </a:lnTo>
                  <a:lnTo>
                    <a:pt x="1169" y="315"/>
                  </a:lnTo>
                  <a:lnTo>
                    <a:pt x="1198" y="346"/>
                  </a:lnTo>
                  <a:lnTo>
                    <a:pt x="1235" y="339"/>
                  </a:lnTo>
                  <a:lnTo>
                    <a:pt x="1284" y="362"/>
                  </a:lnTo>
                  <a:lnTo>
                    <a:pt x="1245" y="411"/>
                  </a:lnTo>
                  <a:lnTo>
                    <a:pt x="1245" y="415"/>
                  </a:lnTo>
                  <a:lnTo>
                    <a:pt x="1247" y="421"/>
                  </a:lnTo>
                  <a:lnTo>
                    <a:pt x="1118" y="446"/>
                  </a:lnTo>
                  <a:lnTo>
                    <a:pt x="1116" y="448"/>
                  </a:lnTo>
                  <a:lnTo>
                    <a:pt x="1116" y="454"/>
                  </a:lnTo>
                  <a:lnTo>
                    <a:pt x="1071" y="454"/>
                  </a:lnTo>
                  <a:lnTo>
                    <a:pt x="1063" y="462"/>
                  </a:lnTo>
                  <a:lnTo>
                    <a:pt x="1061" y="475"/>
                  </a:lnTo>
                  <a:lnTo>
                    <a:pt x="1069" y="495"/>
                  </a:lnTo>
                  <a:lnTo>
                    <a:pt x="1077" y="501"/>
                  </a:lnTo>
                  <a:lnTo>
                    <a:pt x="1085" y="524"/>
                  </a:lnTo>
                  <a:lnTo>
                    <a:pt x="1106" y="528"/>
                  </a:lnTo>
                  <a:lnTo>
                    <a:pt x="1130" y="612"/>
                  </a:lnTo>
                  <a:lnTo>
                    <a:pt x="1118" y="622"/>
                  </a:lnTo>
                  <a:lnTo>
                    <a:pt x="1122" y="712"/>
                  </a:lnTo>
                  <a:lnTo>
                    <a:pt x="1128" y="722"/>
                  </a:lnTo>
                  <a:lnTo>
                    <a:pt x="1132" y="724"/>
                  </a:lnTo>
                  <a:lnTo>
                    <a:pt x="1110" y="772"/>
                  </a:lnTo>
                  <a:lnTo>
                    <a:pt x="1034" y="798"/>
                  </a:lnTo>
                  <a:lnTo>
                    <a:pt x="1028" y="833"/>
                  </a:lnTo>
                  <a:lnTo>
                    <a:pt x="1036" y="867"/>
                  </a:lnTo>
                  <a:lnTo>
                    <a:pt x="1022" y="919"/>
                  </a:lnTo>
                  <a:lnTo>
                    <a:pt x="1030" y="963"/>
                  </a:lnTo>
                  <a:lnTo>
                    <a:pt x="1024" y="985"/>
                  </a:lnTo>
                  <a:lnTo>
                    <a:pt x="1016" y="98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Freeform 177">
              <a:extLst>
                <a:ext uri="{FF2B5EF4-FFF2-40B4-BE49-F238E27FC236}">
                  <a16:creationId xmlns:a16="http://schemas.microsoft.com/office/drawing/2014/main" id="{ED03EA47-7B58-A43A-80BB-C23902324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" y="1295"/>
              <a:ext cx="116" cy="105"/>
            </a:xfrm>
            <a:custGeom>
              <a:avLst/>
              <a:gdLst>
                <a:gd name="T0" fmla="*/ 0 w 131"/>
                <a:gd name="T1" fmla="*/ 17 h 119"/>
                <a:gd name="T2" fmla="*/ 0 w 131"/>
                <a:gd name="T3" fmla="*/ 17 h 119"/>
                <a:gd name="T4" fmla="*/ 12 w 131"/>
                <a:gd name="T5" fmla="*/ 0 h 119"/>
                <a:gd name="T6" fmla="*/ 61 w 131"/>
                <a:gd name="T7" fmla="*/ 36 h 119"/>
                <a:gd name="T8" fmla="*/ 75 w 131"/>
                <a:gd name="T9" fmla="*/ 40 h 119"/>
                <a:gd name="T10" fmla="*/ 80 w 131"/>
                <a:gd name="T11" fmla="*/ 36 h 119"/>
                <a:gd name="T12" fmla="*/ 77 w 131"/>
                <a:gd name="T13" fmla="*/ 34 h 119"/>
                <a:gd name="T14" fmla="*/ 77 w 131"/>
                <a:gd name="T15" fmla="*/ 30 h 119"/>
                <a:gd name="T16" fmla="*/ 79 w 131"/>
                <a:gd name="T17" fmla="*/ 27 h 119"/>
                <a:gd name="T18" fmla="*/ 89 w 131"/>
                <a:gd name="T19" fmla="*/ 23 h 119"/>
                <a:gd name="T20" fmla="*/ 99 w 131"/>
                <a:gd name="T21" fmla="*/ 44 h 119"/>
                <a:gd name="T22" fmla="*/ 99 w 131"/>
                <a:gd name="T23" fmla="*/ 55 h 119"/>
                <a:gd name="T24" fmla="*/ 103 w 131"/>
                <a:gd name="T25" fmla="*/ 59 h 119"/>
                <a:gd name="T26" fmla="*/ 103 w 131"/>
                <a:gd name="T27" fmla="*/ 65 h 119"/>
                <a:gd name="T28" fmla="*/ 86 w 131"/>
                <a:gd name="T29" fmla="*/ 86 h 119"/>
                <a:gd name="T30" fmla="*/ 84 w 131"/>
                <a:gd name="T31" fmla="*/ 88 h 119"/>
                <a:gd name="T32" fmla="*/ 79 w 131"/>
                <a:gd name="T33" fmla="*/ 88 h 119"/>
                <a:gd name="T34" fmla="*/ 71 w 131"/>
                <a:gd name="T35" fmla="*/ 79 h 119"/>
                <a:gd name="T36" fmla="*/ 58 w 131"/>
                <a:gd name="T37" fmla="*/ 93 h 119"/>
                <a:gd name="T38" fmla="*/ 26 w 131"/>
                <a:gd name="T39" fmla="*/ 70 h 119"/>
                <a:gd name="T40" fmla="*/ 17 w 131"/>
                <a:gd name="T41" fmla="*/ 32 h 119"/>
                <a:gd name="T42" fmla="*/ 0 w 131"/>
                <a:gd name="T43" fmla="*/ 17 h 119"/>
                <a:gd name="T44" fmla="*/ 0 w 131"/>
                <a:gd name="T45" fmla="*/ 17 h 119"/>
                <a:gd name="T46" fmla="*/ 0 w 131"/>
                <a:gd name="T47" fmla="*/ 17 h 1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31"/>
                <a:gd name="T73" fmla="*/ 0 h 119"/>
                <a:gd name="T74" fmla="*/ 131 w 131"/>
                <a:gd name="T75" fmla="*/ 119 h 1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31" h="119">
                  <a:moveTo>
                    <a:pt x="0" y="22"/>
                  </a:moveTo>
                  <a:lnTo>
                    <a:pt x="0" y="22"/>
                  </a:lnTo>
                  <a:lnTo>
                    <a:pt x="16" y="0"/>
                  </a:lnTo>
                  <a:lnTo>
                    <a:pt x="78" y="47"/>
                  </a:lnTo>
                  <a:lnTo>
                    <a:pt x="96" y="51"/>
                  </a:lnTo>
                  <a:lnTo>
                    <a:pt x="102" y="47"/>
                  </a:lnTo>
                  <a:lnTo>
                    <a:pt x="98" y="43"/>
                  </a:lnTo>
                  <a:lnTo>
                    <a:pt x="98" y="39"/>
                  </a:lnTo>
                  <a:lnTo>
                    <a:pt x="100" y="35"/>
                  </a:lnTo>
                  <a:lnTo>
                    <a:pt x="113" y="29"/>
                  </a:lnTo>
                  <a:lnTo>
                    <a:pt x="127" y="57"/>
                  </a:lnTo>
                  <a:lnTo>
                    <a:pt x="127" y="70"/>
                  </a:lnTo>
                  <a:lnTo>
                    <a:pt x="131" y="76"/>
                  </a:lnTo>
                  <a:lnTo>
                    <a:pt x="131" y="84"/>
                  </a:lnTo>
                  <a:lnTo>
                    <a:pt x="109" y="110"/>
                  </a:lnTo>
                  <a:lnTo>
                    <a:pt x="107" y="113"/>
                  </a:lnTo>
                  <a:lnTo>
                    <a:pt x="100" y="113"/>
                  </a:lnTo>
                  <a:lnTo>
                    <a:pt x="90" y="102"/>
                  </a:lnTo>
                  <a:lnTo>
                    <a:pt x="74" y="119"/>
                  </a:lnTo>
                  <a:lnTo>
                    <a:pt x="33" y="90"/>
                  </a:lnTo>
                  <a:lnTo>
                    <a:pt x="21" y="41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5" name="Freeform 178">
              <a:extLst>
                <a:ext uri="{FF2B5EF4-FFF2-40B4-BE49-F238E27FC236}">
                  <a16:creationId xmlns:a16="http://schemas.microsoft.com/office/drawing/2014/main" id="{35E63C7C-A13E-4FC6-EBCA-EA99E819A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1" y="1103"/>
              <a:ext cx="187" cy="153"/>
            </a:xfrm>
            <a:custGeom>
              <a:avLst/>
              <a:gdLst>
                <a:gd name="T0" fmla="*/ 0 w 211"/>
                <a:gd name="T1" fmla="*/ 67 h 172"/>
                <a:gd name="T2" fmla="*/ 19 w 211"/>
                <a:gd name="T3" fmla="*/ 75 h 172"/>
                <a:gd name="T4" fmla="*/ 35 w 211"/>
                <a:gd name="T5" fmla="*/ 41 h 172"/>
                <a:gd name="T6" fmla="*/ 51 w 211"/>
                <a:gd name="T7" fmla="*/ 44 h 172"/>
                <a:gd name="T8" fmla="*/ 58 w 211"/>
                <a:gd name="T9" fmla="*/ 36 h 172"/>
                <a:gd name="T10" fmla="*/ 58 w 211"/>
                <a:gd name="T11" fmla="*/ 26 h 172"/>
                <a:gd name="T12" fmla="*/ 79 w 211"/>
                <a:gd name="T13" fmla="*/ 10 h 172"/>
                <a:gd name="T14" fmla="*/ 87 w 211"/>
                <a:gd name="T15" fmla="*/ 12 h 172"/>
                <a:gd name="T16" fmla="*/ 108 w 211"/>
                <a:gd name="T17" fmla="*/ 0 h 172"/>
                <a:gd name="T18" fmla="*/ 116 w 211"/>
                <a:gd name="T19" fmla="*/ 7 h 172"/>
                <a:gd name="T20" fmla="*/ 119 w 211"/>
                <a:gd name="T21" fmla="*/ 27 h 172"/>
                <a:gd name="T22" fmla="*/ 135 w 211"/>
                <a:gd name="T23" fmla="*/ 48 h 172"/>
                <a:gd name="T24" fmla="*/ 123 w 211"/>
                <a:gd name="T25" fmla="*/ 64 h 172"/>
                <a:gd name="T26" fmla="*/ 125 w 211"/>
                <a:gd name="T27" fmla="*/ 83 h 172"/>
                <a:gd name="T28" fmla="*/ 166 w 211"/>
                <a:gd name="T29" fmla="*/ 124 h 172"/>
                <a:gd name="T30" fmla="*/ 158 w 211"/>
                <a:gd name="T31" fmla="*/ 121 h 172"/>
                <a:gd name="T32" fmla="*/ 137 w 211"/>
                <a:gd name="T33" fmla="*/ 133 h 172"/>
                <a:gd name="T34" fmla="*/ 106 w 211"/>
                <a:gd name="T35" fmla="*/ 119 h 172"/>
                <a:gd name="T36" fmla="*/ 99 w 211"/>
                <a:gd name="T37" fmla="*/ 129 h 172"/>
                <a:gd name="T38" fmla="*/ 68 w 211"/>
                <a:gd name="T39" fmla="*/ 136 h 172"/>
                <a:gd name="T40" fmla="*/ 68 w 211"/>
                <a:gd name="T41" fmla="*/ 121 h 172"/>
                <a:gd name="T42" fmla="*/ 59 w 211"/>
                <a:gd name="T43" fmla="*/ 114 h 172"/>
                <a:gd name="T44" fmla="*/ 52 w 211"/>
                <a:gd name="T45" fmla="*/ 126 h 172"/>
                <a:gd name="T46" fmla="*/ 0 w 211"/>
                <a:gd name="T47" fmla="*/ 67 h 17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1"/>
                <a:gd name="T73" fmla="*/ 0 h 172"/>
                <a:gd name="T74" fmla="*/ 211 w 211"/>
                <a:gd name="T75" fmla="*/ 172 h 17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1" h="172">
                  <a:moveTo>
                    <a:pt x="0" y="84"/>
                  </a:moveTo>
                  <a:lnTo>
                    <a:pt x="25" y="94"/>
                  </a:lnTo>
                  <a:lnTo>
                    <a:pt x="45" y="52"/>
                  </a:lnTo>
                  <a:lnTo>
                    <a:pt x="66" y="55"/>
                  </a:lnTo>
                  <a:lnTo>
                    <a:pt x="73" y="46"/>
                  </a:lnTo>
                  <a:lnTo>
                    <a:pt x="73" y="33"/>
                  </a:lnTo>
                  <a:lnTo>
                    <a:pt x="100" y="12"/>
                  </a:lnTo>
                  <a:lnTo>
                    <a:pt x="111" y="16"/>
                  </a:lnTo>
                  <a:lnTo>
                    <a:pt x="138" y="0"/>
                  </a:lnTo>
                  <a:lnTo>
                    <a:pt x="148" y="9"/>
                  </a:lnTo>
                  <a:lnTo>
                    <a:pt x="151" y="34"/>
                  </a:lnTo>
                  <a:lnTo>
                    <a:pt x="171" y="61"/>
                  </a:lnTo>
                  <a:lnTo>
                    <a:pt x="157" y="81"/>
                  </a:lnTo>
                  <a:lnTo>
                    <a:pt x="159" y="105"/>
                  </a:lnTo>
                  <a:lnTo>
                    <a:pt x="211" y="156"/>
                  </a:lnTo>
                  <a:lnTo>
                    <a:pt x="201" y="153"/>
                  </a:lnTo>
                  <a:lnTo>
                    <a:pt x="175" y="169"/>
                  </a:lnTo>
                  <a:lnTo>
                    <a:pt x="135" y="151"/>
                  </a:lnTo>
                  <a:lnTo>
                    <a:pt x="126" y="163"/>
                  </a:lnTo>
                  <a:lnTo>
                    <a:pt x="87" y="172"/>
                  </a:lnTo>
                  <a:lnTo>
                    <a:pt x="87" y="153"/>
                  </a:lnTo>
                  <a:lnTo>
                    <a:pt x="76" y="144"/>
                  </a:lnTo>
                  <a:lnTo>
                    <a:pt x="67" y="16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6" name="Freeform 179">
              <a:extLst>
                <a:ext uri="{FF2B5EF4-FFF2-40B4-BE49-F238E27FC236}">
                  <a16:creationId xmlns:a16="http://schemas.microsoft.com/office/drawing/2014/main" id="{BD3C0547-2AE2-5ECB-0D8B-CC1F0508A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" y="1497"/>
              <a:ext cx="174" cy="129"/>
            </a:xfrm>
            <a:custGeom>
              <a:avLst/>
              <a:gdLst>
                <a:gd name="T0" fmla="*/ 0 w 197"/>
                <a:gd name="T1" fmla="*/ 29 h 146"/>
                <a:gd name="T2" fmla="*/ 4 w 197"/>
                <a:gd name="T3" fmla="*/ 29 h 146"/>
                <a:gd name="T4" fmla="*/ 21 w 197"/>
                <a:gd name="T5" fmla="*/ 24 h 146"/>
                <a:gd name="T6" fmla="*/ 42 w 197"/>
                <a:gd name="T7" fmla="*/ 4 h 146"/>
                <a:gd name="T8" fmla="*/ 48 w 197"/>
                <a:gd name="T9" fmla="*/ 4 h 146"/>
                <a:gd name="T10" fmla="*/ 57 w 197"/>
                <a:gd name="T11" fmla="*/ 10 h 146"/>
                <a:gd name="T12" fmla="*/ 61 w 197"/>
                <a:gd name="T13" fmla="*/ 18 h 146"/>
                <a:gd name="T14" fmla="*/ 75 w 197"/>
                <a:gd name="T15" fmla="*/ 19 h 146"/>
                <a:gd name="T16" fmla="*/ 78 w 197"/>
                <a:gd name="T17" fmla="*/ 13 h 146"/>
                <a:gd name="T18" fmla="*/ 79 w 197"/>
                <a:gd name="T19" fmla="*/ 4 h 146"/>
                <a:gd name="T20" fmla="*/ 87 w 197"/>
                <a:gd name="T21" fmla="*/ 0 h 146"/>
                <a:gd name="T22" fmla="*/ 117 w 197"/>
                <a:gd name="T23" fmla="*/ 38 h 146"/>
                <a:gd name="T24" fmla="*/ 129 w 197"/>
                <a:gd name="T25" fmla="*/ 37 h 146"/>
                <a:gd name="T26" fmla="*/ 136 w 197"/>
                <a:gd name="T27" fmla="*/ 46 h 146"/>
                <a:gd name="T28" fmla="*/ 130 w 197"/>
                <a:gd name="T29" fmla="*/ 63 h 146"/>
                <a:gd name="T30" fmla="*/ 131 w 197"/>
                <a:gd name="T31" fmla="*/ 72 h 146"/>
                <a:gd name="T32" fmla="*/ 144 w 197"/>
                <a:gd name="T33" fmla="*/ 71 h 146"/>
                <a:gd name="T34" fmla="*/ 152 w 197"/>
                <a:gd name="T35" fmla="*/ 77 h 146"/>
                <a:gd name="T36" fmla="*/ 154 w 197"/>
                <a:gd name="T37" fmla="*/ 80 h 146"/>
                <a:gd name="T38" fmla="*/ 130 w 197"/>
                <a:gd name="T39" fmla="*/ 109 h 146"/>
                <a:gd name="T40" fmla="*/ 93 w 197"/>
                <a:gd name="T41" fmla="*/ 101 h 146"/>
                <a:gd name="T42" fmla="*/ 78 w 197"/>
                <a:gd name="T43" fmla="*/ 114 h 146"/>
                <a:gd name="T44" fmla="*/ 53 w 197"/>
                <a:gd name="T45" fmla="*/ 102 h 146"/>
                <a:gd name="T46" fmla="*/ 19 w 197"/>
                <a:gd name="T47" fmla="*/ 107 h 146"/>
                <a:gd name="T48" fmla="*/ 0 w 197"/>
                <a:gd name="T49" fmla="*/ 90 h 146"/>
                <a:gd name="T50" fmla="*/ 8 w 197"/>
                <a:gd name="T51" fmla="*/ 59 h 146"/>
                <a:gd name="T52" fmla="*/ 4 w 197"/>
                <a:gd name="T53" fmla="*/ 29 h 146"/>
                <a:gd name="T54" fmla="*/ 4 w 197"/>
                <a:gd name="T55" fmla="*/ 29 h 146"/>
                <a:gd name="T56" fmla="*/ 0 w 197"/>
                <a:gd name="T57" fmla="*/ 29 h 1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7"/>
                <a:gd name="T88" fmla="*/ 0 h 146"/>
                <a:gd name="T89" fmla="*/ 197 w 197"/>
                <a:gd name="T90" fmla="*/ 146 h 14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7" h="146">
                  <a:moveTo>
                    <a:pt x="0" y="37"/>
                  </a:moveTo>
                  <a:lnTo>
                    <a:pt x="4" y="37"/>
                  </a:lnTo>
                  <a:lnTo>
                    <a:pt x="27" y="31"/>
                  </a:lnTo>
                  <a:lnTo>
                    <a:pt x="53" y="6"/>
                  </a:lnTo>
                  <a:lnTo>
                    <a:pt x="61" y="4"/>
                  </a:lnTo>
                  <a:lnTo>
                    <a:pt x="72" y="12"/>
                  </a:lnTo>
                  <a:lnTo>
                    <a:pt x="78" y="23"/>
                  </a:lnTo>
                  <a:lnTo>
                    <a:pt x="96" y="25"/>
                  </a:lnTo>
                  <a:lnTo>
                    <a:pt x="100" y="17"/>
                  </a:lnTo>
                  <a:lnTo>
                    <a:pt x="102" y="4"/>
                  </a:lnTo>
                  <a:lnTo>
                    <a:pt x="111" y="0"/>
                  </a:lnTo>
                  <a:lnTo>
                    <a:pt x="150" y="49"/>
                  </a:lnTo>
                  <a:lnTo>
                    <a:pt x="165" y="47"/>
                  </a:lnTo>
                  <a:lnTo>
                    <a:pt x="174" y="59"/>
                  </a:lnTo>
                  <a:lnTo>
                    <a:pt x="166" y="80"/>
                  </a:lnTo>
                  <a:lnTo>
                    <a:pt x="168" y="92"/>
                  </a:lnTo>
                  <a:lnTo>
                    <a:pt x="184" y="90"/>
                  </a:lnTo>
                  <a:lnTo>
                    <a:pt x="195" y="99"/>
                  </a:lnTo>
                  <a:lnTo>
                    <a:pt x="197" y="103"/>
                  </a:lnTo>
                  <a:lnTo>
                    <a:pt x="166" y="139"/>
                  </a:lnTo>
                  <a:lnTo>
                    <a:pt x="119" y="129"/>
                  </a:lnTo>
                  <a:lnTo>
                    <a:pt x="100" y="146"/>
                  </a:lnTo>
                  <a:lnTo>
                    <a:pt x="68" y="131"/>
                  </a:lnTo>
                  <a:lnTo>
                    <a:pt x="25" y="137"/>
                  </a:lnTo>
                  <a:lnTo>
                    <a:pt x="0" y="115"/>
                  </a:lnTo>
                  <a:lnTo>
                    <a:pt x="10" y="76"/>
                  </a:lnTo>
                  <a:lnTo>
                    <a:pt x="4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7" name="Freeform 180">
              <a:extLst>
                <a:ext uri="{FF2B5EF4-FFF2-40B4-BE49-F238E27FC236}">
                  <a16:creationId xmlns:a16="http://schemas.microsoft.com/office/drawing/2014/main" id="{6378305E-B1CC-BEBD-30DD-2009CD564F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" y="1375"/>
              <a:ext cx="620" cy="794"/>
            </a:xfrm>
            <a:custGeom>
              <a:avLst/>
              <a:gdLst>
                <a:gd name="T0" fmla="*/ 220 w 700"/>
                <a:gd name="T1" fmla="*/ 4 h 895"/>
                <a:gd name="T2" fmla="*/ 281 w 700"/>
                <a:gd name="T3" fmla="*/ 48 h 895"/>
                <a:gd name="T4" fmla="*/ 346 w 700"/>
                <a:gd name="T5" fmla="*/ 63 h 895"/>
                <a:gd name="T6" fmla="*/ 336 w 700"/>
                <a:gd name="T7" fmla="*/ 98 h 895"/>
                <a:gd name="T8" fmla="*/ 345 w 700"/>
                <a:gd name="T9" fmla="*/ 132 h 895"/>
                <a:gd name="T10" fmla="*/ 327 w 700"/>
                <a:gd name="T11" fmla="*/ 164 h 895"/>
                <a:gd name="T12" fmla="*/ 342 w 700"/>
                <a:gd name="T13" fmla="*/ 176 h 895"/>
                <a:gd name="T14" fmla="*/ 360 w 700"/>
                <a:gd name="T15" fmla="*/ 184 h 895"/>
                <a:gd name="T16" fmla="*/ 366 w 700"/>
                <a:gd name="T17" fmla="*/ 276 h 895"/>
                <a:gd name="T18" fmla="*/ 350 w 700"/>
                <a:gd name="T19" fmla="*/ 295 h 895"/>
                <a:gd name="T20" fmla="*/ 391 w 700"/>
                <a:gd name="T21" fmla="*/ 338 h 895"/>
                <a:gd name="T22" fmla="*/ 403 w 700"/>
                <a:gd name="T23" fmla="*/ 338 h 895"/>
                <a:gd name="T24" fmla="*/ 421 w 700"/>
                <a:gd name="T25" fmla="*/ 352 h 895"/>
                <a:gd name="T26" fmla="*/ 543 w 700"/>
                <a:gd name="T27" fmla="*/ 397 h 895"/>
                <a:gd name="T28" fmla="*/ 541 w 700"/>
                <a:gd name="T29" fmla="*/ 464 h 895"/>
                <a:gd name="T30" fmla="*/ 517 w 700"/>
                <a:gd name="T31" fmla="*/ 461 h 895"/>
                <a:gd name="T32" fmla="*/ 505 w 700"/>
                <a:gd name="T33" fmla="*/ 464 h 895"/>
                <a:gd name="T34" fmla="*/ 450 w 700"/>
                <a:gd name="T35" fmla="*/ 464 h 895"/>
                <a:gd name="T36" fmla="*/ 415 w 700"/>
                <a:gd name="T37" fmla="*/ 486 h 895"/>
                <a:gd name="T38" fmla="*/ 340 w 700"/>
                <a:gd name="T39" fmla="*/ 524 h 895"/>
                <a:gd name="T40" fmla="*/ 344 w 700"/>
                <a:gd name="T41" fmla="*/ 590 h 895"/>
                <a:gd name="T42" fmla="*/ 373 w 700"/>
                <a:gd name="T43" fmla="*/ 700 h 895"/>
                <a:gd name="T44" fmla="*/ 362 w 700"/>
                <a:gd name="T45" fmla="*/ 704 h 895"/>
                <a:gd name="T46" fmla="*/ 342 w 700"/>
                <a:gd name="T47" fmla="*/ 696 h 895"/>
                <a:gd name="T48" fmla="*/ 194 w 700"/>
                <a:gd name="T49" fmla="*/ 631 h 895"/>
                <a:gd name="T50" fmla="*/ 176 w 700"/>
                <a:gd name="T51" fmla="*/ 614 h 895"/>
                <a:gd name="T52" fmla="*/ 190 w 700"/>
                <a:gd name="T53" fmla="*/ 600 h 895"/>
                <a:gd name="T54" fmla="*/ 89 w 700"/>
                <a:gd name="T55" fmla="*/ 545 h 895"/>
                <a:gd name="T56" fmla="*/ 69 w 700"/>
                <a:gd name="T57" fmla="*/ 509 h 895"/>
                <a:gd name="T58" fmla="*/ 10 w 700"/>
                <a:gd name="T59" fmla="*/ 476 h 895"/>
                <a:gd name="T60" fmla="*/ 14 w 700"/>
                <a:gd name="T61" fmla="*/ 400 h 895"/>
                <a:gd name="T62" fmla="*/ 14 w 700"/>
                <a:gd name="T63" fmla="*/ 345 h 895"/>
                <a:gd name="T64" fmla="*/ 72 w 700"/>
                <a:gd name="T65" fmla="*/ 325 h 895"/>
                <a:gd name="T66" fmla="*/ 83 w 700"/>
                <a:gd name="T67" fmla="*/ 276 h 895"/>
                <a:gd name="T68" fmla="*/ 91 w 700"/>
                <a:gd name="T69" fmla="*/ 197 h 895"/>
                <a:gd name="T70" fmla="*/ 54 w 700"/>
                <a:gd name="T71" fmla="*/ 126 h 895"/>
                <a:gd name="T72" fmla="*/ 40 w 700"/>
                <a:gd name="T73" fmla="*/ 73 h 895"/>
                <a:gd name="T74" fmla="*/ 79 w 700"/>
                <a:gd name="T75" fmla="*/ 67 h 895"/>
                <a:gd name="T76" fmla="*/ 175 w 700"/>
                <a:gd name="T77" fmla="*/ 48 h 895"/>
                <a:gd name="T78" fmla="*/ 180 w 700"/>
                <a:gd name="T79" fmla="*/ 37 h 895"/>
                <a:gd name="T80" fmla="*/ 220 w 700"/>
                <a:gd name="T81" fmla="*/ 4 h 895"/>
                <a:gd name="T82" fmla="*/ 220 w 700"/>
                <a:gd name="T83" fmla="*/ 4 h 89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0"/>
                <a:gd name="T127" fmla="*/ 0 h 895"/>
                <a:gd name="T128" fmla="*/ 700 w 700"/>
                <a:gd name="T129" fmla="*/ 895 h 89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0" h="895">
                  <a:moveTo>
                    <a:pt x="280" y="6"/>
                  </a:moveTo>
                  <a:lnTo>
                    <a:pt x="280" y="6"/>
                  </a:lnTo>
                  <a:lnTo>
                    <a:pt x="282" y="10"/>
                  </a:lnTo>
                  <a:lnTo>
                    <a:pt x="358" y="61"/>
                  </a:lnTo>
                  <a:lnTo>
                    <a:pt x="393" y="59"/>
                  </a:lnTo>
                  <a:lnTo>
                    <a:pt x="442" y="80"/>
                  </a:lnTo>
                  <a:lnTo>
                    <a:pt x="448" y="111"/>
                  </a:lnTo>
                  <a:lnTo>
                    <a:pt x="428" y="125"/>
                  </a:lnTo>
                  <a:lnTo>
                    <a:pt x="442" y="156"/>
                  </a:lnTo>
                  <a:lnTo>
                    <a:pt x="440" y="168"/>
                  </a:lnTo>
                  <a:lnTo>
                    <a:pt x="417" y="195"/>
                  </a:lnTo>
                  <a:lnTo>
                    <a:pt x="417" y="209"/>
                  </a:lnTo>
                  <a:lnTo>
                    <a:pt x="425" y="219"/>
                  </a:lnTo>
                  <a:lnTo>
                    <a:pt x="436" y="223"/>
                  </a:lnTo>
                  <a:lnTo>
                    <a:pt x="444" y="223"/>
                  </a:lnTo>
                  <a:lnTo>
                    <a:pt x="458" y="233"/>
                  </a:lnTo>
                  <a:lnTo>
                    <a:pt x="456" y="340"/>
                  </a:lnTo>
                  <a:lnTo>
                    <a:pt x="466" y="350"/>
                  </a:lnTo>
                  <a:lnTo>
                    <a:pt x="446" y="369"/>
                  </a:lnTo>
                  <a:lnTo>
                    <a:pt x="446" y="375"/>
                  </a:lnTo>
                  <a:lnTo>
                    <a:pt x="495" y="430"/>
                  </a:lnTo>
                  <a:lnTo>
                    <a:pt x="499" y="430"/>
                  </a:lnTo>
                  <a:lnTo>
                    <a:pt x="505" y="428"/>
                  </a:lnTo>
                  <a:lnTo>
                    <a:pt x="514" y="430"/>
                  </a:lnTo>
                  <a:lnTo>
                    <a:pt x="528" y="444"/>
                  </a:lnTo>
                  <a:lnTo>
                    <a:pt x="536" y="448"/>
                  </a:lnTo>
                  <a:lnTo>
                    <a:pt x="563" y="440"/>
                  </a:lnTo>
                  <a:lnTo>
                    <a:pt x="692" y="504"/>
                  </a:lnTo>
                  <a:lnTo>
                    <a:pt x="700" y="563"/>
                  </a:lnTo>
                  <a:lnTo>
                    <a:pt x="690" y="590"/>
                  </a:lnTo>
                  <a:lnTo>
                    <a:pt x="681" y="592"/>
                  </a:lnTo>
                  <a:lnTo>
                    <a:pt x="659" y="586"/>
                  </a:lnTo>
                  <a:lnTo>
                    <a:pt x="653" y="590"/>
                  </a:lnTo>
                  <a:lnTo>
                    <a:pt x="643" y="590"/>
                  </a:lnTo>
                  <a:lnTo>
                    <a:pt x="618" y="578"/>
                  </a:lnTo>
                  <a:lnTo>
                    <a:pt x="573" y="590"/>
                  </a:lnTo>
                  <a:lnTo>
                    <a:pt x="557" y="608"/>
                  </a:lnTo>
                  <a:lnTo>
                    <a:pt x="530" y="618"/>
                  </a:lnTo>
                  <a:lnTo>
                    <a:pt x="446" y="645"/>
                  </a:lnTo>
                  <a:lnTo>
                    <a:pt x="434" y="666"/>
                  </a:lnTo>
                  <a:lnTo>
                    <a:pt x="450" y="717"/>
                  </a:lnTo>
                  <a:lnTo>
                    <a:pt x="438" y="750"/>
                  </a:lnTo>
                  <a:lnTo>
                    <a:pt x="479" y="860"/>
                  </a:lnTo>
                  <a:lnTo>
                    <a:pt x="475" y="889"/>
                  </a:lnTo>
                  <a:lnTo>
                    <a:pt x="468" y="895"/>
                  </a:lnTo>
                  <a:lnTo>
                    <a:pt x="462" y="895"/>
                  </a:lnTo>
                  <a:lnTo>
                    <a:pt x="452" y="891"/>
                  </a:lnTo>
                  <a:lnTo>
                    <a:pt x="436" y="885"/>
                  </a:lnTo>
                  <a:lnTo>
                    <a:pt x="270" y="834"/>
                  </a:lnTo>
                  <a:lnTo>
                    <a:pt x="247" y="801"/>
                  </a:lnTo>
                  <a:lnTo>
                    <a:pt x="233" y="795"/>
                  </a:lnTo>
                  <a:lnTo>
                    <a:pt x="225" y="780"/>
                  </a:lnTo>
                  <a:lnTo>
                    <a:pt x="229" y="772"/>
                  </a:lnTo>
                  <a:lnTo>
                    <a:pt x="243" y="762"/>
                  </a:lnTo>
                  <a:lnTo>
                    <a:pt x="223" y="723"/>
                  </a:lnTo>
                  <a:lnTo>
                    <a:pt x="114" y="692"/>
                  </a:lnTo>
                  <a:lnTo>
                    <a:pt x="98" y="651"/>
                  </a:lnTo>
                  <a:lnTo>
                    <a:pt x="88" y="647"/>
                  </a:lnTo>
                  <a:lnTo>
                    <a:pt x="88" y="614"/>
                  </a:lnTo>
                  <a:lnTo>
                    <a:pt x="12" y="604"/>
                  </a:lnTo>
                  <a:lnTo>
                    <a:pt x="0" y="549"/>
                  </a:lnTo>
                  <a:lnTo>
                    <a:pt x="18" y="508"/>
                  </a:lnTo>
                  <a:lnTo>
                    <a:pt x="8" y="473"/>
                  </a:lnTo>
                  <a:lnTo>
                    <a:pt x="18" y="438"/>
                  </a:lnTo>
                  <a:lnTo>
                    <a:pt x="38" y="424"/>
                  </a:lnTo>
                  <a:lnTo>
                    <a:pt x="92" y="412"/>
                  </a:lnTo>
                  <a:lnTo>
                    <a:pt x="116" y="365"/>
                  </a:lnTo>
                  <a:lnTo>
                    <a:pt x="106" y="350"/>
                  </a:lnTo>
                  <a:lnTo>
                    <a:pt x="104" y="264"/>
                  </a:lnTo>
                  <a:lnTo>
                    <a:pt x="116" y="250"/>
                  </a:lnTo>
                  <a:lnTo>
                    <a:pt x="94" y="166"/>
                  </a:lnTo>
                  <a:lnTo>
                    <a:pt x="69" y="160"/>
                  </a:lnTo>
                  <a:lnTo>
                    <a:pt x="47" y="123"/>
                  </a:lnTo>
                  <a:lnTo>
                    <a:pt x="51" y="92"/>
                  </a:lnTo>
                  <a:lnTo>
                    <a:pt x="100" y="90"/>
                  </a:lnTo>
                  <a:lnTo>
                    <a:pt x="100" y="84"/>
                  </a:lnTo>
                  <a:lnTo>
                    <a:pt x="114" y="72"/>
                  </a:lnTo>
                  <a:lnTo>
                    <a:pt x="223" y="61"/>
                  </a:lnTo>
                  <a:lnTo>
                    <a:pt x="229" y="51"/>
                  </a:lnTo>
                  <a:lnTo>
                    <a:pt x="229" y="47"/>
                  </a:lnTo>
                  <a:lnTo>
                    <a:pt x="270" y="0"/>
                  </a:lnTo>
                  <a:lnTo>
                    <a:pt x="280" y="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8" name="Freeform 181">
              <a:extLst>
                <a:ext uri="{FF2B5EF4-FFF2-40B4-BE49-F238E27FC236}">
                  <a16:creationId xmlns:a16="http://schemas.microsoft.com/office/drawing/2014/main" id="{09D1EB93-775C-C394-6021-B593B6771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2" y="1907"/>
              <a:ext cx="674" cy="570"/>
            </a:xfrm>
            <a:custGeom>
              <a:avLst/>
              <a:gdLst>
                <a:gd name="T0" fmla="*/ 91 w 762"/>
                <a:gd name="T1" fmla="*/ 51 h 643"/>
                <a:gd name="T2" fmla="*/ 18 w 762"/>
                <a:gd name="T3" fmla="*/ 97 h 643"/>
                <a:gd name="T4" fmla="*/ 63 w 762"/>
                <a:gd name="T5" fmla="*/ 153 h 643"/>
                <a:gd name="T6" fmla="*/ 61 w 762"/>
                <a:gd name="T7" fmla="*/ 164 h 643"/>
                <a:gd name="T8" fmla="*/ 49 w 762"/>
                <a:gd name="T9" fmla="*/ 172 h 643"/>
                <a:gd name="T10" fmla="*/ 30 w 762"/>
                <a:gd name="T11" fmla="*/ 172 h 643"/>
                <a:gd name="T12" fmla="*/ 35 w 762"/>
                <a:gd name="T13" fmla="*/ 207 h 643"/>
                <a:gd name="T14" fmla="*/ 2 w 762"/>
                <a:gd name="T15" fmla="*/ 237 h 643"/>
                <a:gd name="T16" fmla="*/ 4 w 762"/>
                <a:gd name="T17" fmla="*/ 252 h 643"/>
                <a:gd name="T18" fmla="*/ 4 w 762"/>
                <a:gd name="T19" fmla="*/ 308 h 643"/>
                <a:gd name="T20" fmla="*/ 11 w 762"/>
                <a:gd name="T21" fmla="*/ 325 h 643"/>
                <a:gd name="T22" fmla="*/ 50 w 762"/>
                <a:gd name="T23" fmla="*/ 393 h 643"/>
                <a:gd name="T24" fmla="*/ 69 w 762"/>
                <a:gd name="T25" fmla="*/ 393 h 643"/>
                <a:gd name="T26" fmla="*/ 82 w 762"/>
                <a:gd name="T27" fmla="*/ 404 h 643"/>
                <a:gd name="T28" fmla="*/ 93 w 762"/>
                <a:gd name="T29" fmla="*/ 409 h 643"/>
                <a:gd name="T30" fmla="*/ 159 w 762"/>
                <a:gd name="T31" fmla="*/ 480 h 643"/>
                <a:gd name="T32" fmla="*/ 203 w 762"/>
                <a:gd name="T33" fmla="*/ 491 h 643"/>
                <a:gd name="T34" fmla="*/ 217 w 762"/>
                <a:gd name="T35" fmla="*/ 488 h 643"/>
                <a:gd name="T36" fmla="*/ 218 w 762"/>
                <a:gd name="T37" fmla="*/ 472 h 643"/>
                <a:gd name="T38" fmla="*/ 239 w 762"/>
                <a:gd name="T39" fmla="*/ 440 h 643"/>
                <a:gd name="T40" fmla="*/ 243 w 762"/>
                <a:gd name="T41" fmla="*/ 441 h 643"/>
                <a:gd name="T42" fmla="*/ 258 w 762"/>
                <a:gd name="T43" fmla="*/ 456 h 643"/>
                <a:gd name="T44" fmla="*/ 272 w 762"/>
                <a:gd name="T45" fmla="*/ 480 h 643"/>
                <a:gd name="T46" fmla="*/ 302 w 762"/>
                <a:gd name="T47" fmla="*/ 412 h 643"/>
                <a:gd name="T48" fmla="*/ 310 w 762"/>
                <a:gd name="T49" fmla="*/ 398 h 643"/>
                <a:gd name="T50" fmla="*/ 333 w 762"/>
                <a:gd name="T51" fmla="*/ 428 h 643"/>
                <a:gd name="T52" fmla="*/ 391 w 762"/>
                <a:gd name="T53" fmla="*/ 418 h 643"/>
                <a:gd name="T54" fmla="*/ 401 w 762"/>
                <a:gd name="T55" fmla="*/ 418 h 643"/>
                <a:gd name="T56" fmla="*/ 410 w 762"/>
                <a:gd name="T57" fmla="*/ 415 h 643"/>
                <a:gd name="T58" fmla="*/ 417 w 762"/>
                <a:gd name="T59" fmla="*/ 424 h 643"/>
                <a:gd name="T60" fmla="*/ 450 w 762"/>
                <a:gd name="T61" fmla="*/ 417 h 643"/>
                <a:gd name="T62" fmla="*/ 448 w 762"/>
                <a:gd name="T63" fmla="*/ 399 h 643"/>
                <a:gd name="T64" fmla="*/ 457 w 762"/>
                <a:gd name="T65" fmla="*/ 388 h 643"/>
                <a:gd name="T66" fmla="*/ 437 w 762"/>
                <a:gd name="T67" fmla="*/ 371 h 643"/>
                <a:gd name="T68" fmla="*/ 470 w 762"/>
                <a:gd name="T69" fmla="*/ 344 h 643"/>
                <a:gd name="T70" fmla="*/ 472 w 762"/>
                <a:gd name="T71" fmla="*/ 361 h 643"/>
                <a:gd name="T72" fmla="*/ 503 w 762"/>
                <a:gd name="T73" fmla="*/ 336 h 643"/>
                <a:gd name="T74" fmla="*/ 525 w 762"/>
                <a:gd name="T75" fmla="*/ 333 h 643"/>
                <a:gd name="T76" fmla="*/ 506 w 762"/>
                <a:gd name="T77" fmla="*/ 304 h 643"/>
                <a:gd name="T78" fmla="*/ 553 w 762"/>
                <a:gd name="T79" fmla="*/ 267 h 643"/>
                <a:gd name="T80" fmla="*/ 592 w 762"/>
                <a:gd name="T81" fmla="*/ 245 h 643"/>
                <a:gd name="T82" fmla="*/ 535 w 762"/>
                <a:gd name="T83" fmla="*/ 185 h 643"/>
                <a:gd name="T84" fmla="*/ 518 w 762"/>
                <a:gd name="T85" fmla="*/ 198 h 643"/>
                <a:gd name="T86" fmla="*/ 518 w 762"/>
                <a:gd name="T87" fmla="*/ 225 h 643"/>
                <a:gd name="T88" fmla="*/ 356 w 762"/>
                <a:gd name="T89" fmla="*/ 183 h 643"/>
                <a:gd name="T90" fmla="*/ 326 w 762"/>
                <a:gd name="T91" fmla="*/ 149 h 643"/>
                <a:gd name="T92" fmla="*/ 336 w 762"/>
                <a:gd name="T93" fmla="*/ 129 h 643"/>
                <a:gd name="T94" fmla="*/ 315 w 762"/>
                <a:gd name="T95" fmla="*/ 95 h 643"/>
                <a:gd name="T96" fmla="*/ 225 w 762"/>
                <a:gd name="T97" fmla="*/ 42 h 643"/>
                <a:gd name="T98" fmla="*/ 215 w 762"/>
                <a:gd name="T99" fmla="*/ 11 h 643"/>
                <a:gd name="T100" fmla="*/ 159 w 762"/>
                <a:gd name="T101" fmla="*/ 4 h 643"/>
                <a:gd name="T102" fmla="*/ 152 w 762"/>
                <a:gd name="T103" fmla="*/ 17 h 643"/>
                <a:gd name="T104" fmla="*/ 141 w 762"/>
                <a:gd name="T105" fmla="*/ 20 h 643"/>
                <a:gd name="T106" fmla="*/ 88 w 762"/>
                <a:gd name="T107" fmla="*/ 37 h 643"/>
                <a:gd name="T108" fmla="*/ 91 w 762"/>
                <a:gd name="T109" fmla="*/ 51 h 64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2"/>
                <a:gd name="T166" fmla="*/ 0 h 643"/>
                <a:gd name="T167" fmla="*/ 762 w 762"/>
                <a:gd name="T168" fmla="*/ 643 h 64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2" h="643">
                  <a:moveTo>
                    <a:pt x="117" y="64"/>
                  </a:moveTo>
                  <a:lnTo>
                    <a:pt x="117" y="64"/>
                  </a:lnTo>
                  <a:lnTo>
                    <a:pt x="31" y="111"/>
                  </a:lnTo>
                  <a:lnTo>
                    <a:pt x="23" y="123"/>
                  </a:lnTo>
                  <a:lnTo>
                    <a:pt x="21" y="150"/>
                  </a:lnTo>
                  <a:lnTo>
                    <a:pt x="80" y="195"/>
                  </a:lnTo>
                  <a:lnTo>
                    <a:pt x="82" y="203"/>
                  </a:lnTo>
                  <a:lnTo>
                    <a:pt x="78" y="209"/>
                  </a:lnTo>
                  <a:lnTo>
                    <a:pt x="64" y="211"/>
                  </a:lnTo>
                  <a:lnTo>
                    <a:pt x="62" y="219"/>
                  </a:lnTo>
                  <a:lnTo>
                    <a:pt x="58" y="219"/>
                  </a:lnTo>
                  <a:lnTo>
                    <a:pt x="39" y="219"/>
                  </a:lnTo>
                  <a:lnTo>
                    <a:pt x="56" y="262"/>
                  </a:lnTo>
                  <a:lnTo>
                    <a:pt x="45" y="264"/>
                  </a:lnTo>
                  <a:lnTo>
                    <a:pt x="10" y="301"/>
                  </a:lnTo>
                  <a:lnTo>
                    <a:pt x="2" y="301"/>
                  </a:lnTo>
                  <a:lnTo>
                    <a:pt x="0" y="309"/>
                  </a:lnTo>
                  <a:lnTo>
                    <a:pt x="6" y="320"/>
                  </a:lnTo>
                  <a:lnTo>
                    <a:pt x="37" y="328"/>
                  </a:lnTo>
                  <a:lnTo>
                    <a:pt x="4" y="393"/>
                  </a:lnTo>
                  <a:lnTo>
                    <a:pt x="6" y="406"/>
                  </a:lnTo>
                  <a:lnTo>
                    <a:pt x="15" y="414"/>
                  </a:lnTo>
                  <a:lnTo>
                    <a:pt x="53" y="420"/>
                  </a:lnTo>
                  <a:lnTo>
                    <a:pt x="64" y="500"/>
                  </a:lnTo>
                  <a:lnTo>
                    <a:pt x="66" y="500"/>
                  </a:lnTo>
                  <a:lnTo>
                    <a:pt x="88" y="500"/>
                  </a:lnTo>
                  <a:lnTo>
                    <a:pt x="96" y="502"/>
                  </a:lnTo>
                  <a:lnTo>
                    <a:pt x="105" y="514"/>
                  </a:lnTo>
                  <a:lnTo>
                    <a:pt x="105" y="522"/>
                  </a:lnTo>
                  <a:lnTo>
                    <a:pt x="119" y="520"/>
                  </a:lnTo>
                  <a:lnTo>
                    <a:pt x="209" y="586"/>
                  </a:lnTo>
                  <a:lnTo>
                    <a:pt x="203" y="610"/>
                  </a:lnTo>
                  <a:lnTo>
                    <a:pt x="259" y="643"/>
                  </a:lnTo>
                  <a:lnTo>
                    <a:pt x="260" y="625"/>
                  </a:lnTo>
                  <a:lnTo>
                    <a:pt x="262" y="621"/>
                  </a:lnTo>
                  <a:lnTo>
                    <a:pt x="277" y="621"/>
                  </a:lnTo>
                  <a:lnTo>
                    <a:pt x="281" y="606"/>
                  </a:lnTo>
                  <a:lnTo>
                    <a:pt x="279" y="600"/>
                  </a:lnTo>
                  <a:lnTo>
                    <a:pt x="258" y="596"/>
                  </a:lnTo>
                  <a:lnTo>
                    <a:pt x="305" y="559"/>
                  </a:lnTo>
                  <a:lnTo>
                    <a:pt x="309" y="559"/>
                  </a:lnTo>
                  <a:lnTo>
                    <a:pt x="311" y="561"/>
                  </a:lnTo>
                  <a:lnTo>
                    <a:pt x="309" y="580"/>
                  </a:lnTo>
                  <a:lnTo>
                    <a:pt x="330" y="580"/>
                  </a:lnTo>
                  <a:lnTo>
                    <a:pt x="342" y="608"/>
                  </a:lnTo>
                  <a:lnTo>
                    <a:pt x="348" y="610"/>
                  </a:lnTo>
                  <a:lnTo>
                    <a:pt x="395" y="594"/>
                  </a:lnTo>
                  <a:lnTo>
                    <a:pt x="385" y="525"/>
                  </a:lnTo>
                  <a:lnTo>
                    <a:pt x="381" y="514"/>
                  </a:lnTo>
                  <a:lnTo>
                    <a:pt x="397" y="506"/>
                  </a:lnTo>
                  <a:lnTo>
                    <a:pt x="414" y="514"/>
                  </a:lnTo>
                  <a:lnTo>
                    <a:pt x="426" y="545"/>
                  </a:lnTo>
                  <a:lnTo>
                    <a:pt x="473" y="547"/>
                  </a:lnTo>
                  <a:lnTo>
                    <a:pt x="500" y="533"/>
                  </a:lnTo>
                  <a:lnTo>
                    <a:pt x="510" y="539"/>
                  </a:lnTo>
                  <a:lnTo>
                    <a:pt x="512" y="533"/>
                  </a:lnTo>
                  <a:lnTo>
                    <a:pt x="520" y="528"/>
                  </a:lnTo>
                  <a:lnTo>
                    <a:pt x="524" y="528"/>
                  </a:lnTo>
                  <a:lnTo>
                    <a:pt x="533" y="535"/>
                  </a:lnTo>
                  <a:lnTo>
                    <a:pt x="533" y="539"/>
                  </a:lnTo>
                  <a:lnTo>
                    <a:pt x="535" y="541"/>
                  </a:lnTo>
                  <a:lnTo>
                    <a:pt x="576" y="530"/>
                  </a:lnTo>
                  <a:lnTo>
                    <a:pt x="565" y="514"/>
                  </a:lnTo>
                  <a:lnTo>
                    <a:pt x="572" y="508"/>
                  </a:lnTo>
                  <a:lnTo>
                    <a:pt x="580" y="504"/>
                  </a:lnTo>
                  <a:lnTo>
                    <a:pt x="584" y="494"/>
                  </a:lnTo>
                  <a:lnTo>
                    <a:pt x="580" y="485"/>
                  </a:lnTo>
                  <a:lnTo>
                    <a:pt x="559" y="473"/>
                  </a:lnTo>
                  <a:lnTo>
                    <a:pt x="582" y="444"/>
                  </a:lnTo>
                  <a:lnTo>
                    <a:pt x="600" y="438"/>
                  </a:lnTo>
                  <a:lnTo>
                    <a:pt x="604" y="440"/>
                  </a:lnTo>
                  <a:lnTo>
                    <a:pt x="604" y="459"/>
                  </a:lnTo>
                  <a:lnTo>
                    <a:pt x="619" y="461"/>
                  </a:lnTo>
                  <a:lnTo>
                    <a:pt x="643" y="428"/>
                  </a:lnTo>
                  <a:lnTo>
                    <a:pt x="668" y="426"/>
                  </a:lnTo>
                  <a:lnTo>
                    <a:pt x="670" y="424"/>
                  </a:lnTo>
                  <a:lnTo>
                    <a:pt x="670" y="418"/>
                  </a:lnTo>
                  <a:lnTo>
                    <a:pt x="647" y="387"/>
                  </a:lnTo>
                  <a:lnTo>
                    <a:pt x="655" y="354"/>
                  </a:lnTo>
                  <a:lnTo>
                    <a:pt x="707" y="340"/>
                  </a:lnTo>
                  <a:lnTo>
                    <a:pt x="721" y="326"/>
                  </a:lnTo>
                  <a:lnTo>
                    <a:pt x="756" y="311"/>
                  </a:lnTo>
                  <a:lnTo>
                    <a:pt x="762" y="303"/>
                  </a:lnTo>
                  <a:lnTo>
                    <a:pt x="684" y="236"/>
                  </a:lnTo>
                  <a:lnTo>
                    <a:pt x="660" y="234"/>
                  </a:lnTo>
                  <a:lnTo>
                    <a:pt x="662" y="252"/>
                  </a:lnTo>
                  <a:lnTo>
                    <a:pt x="666" y="279"/>
                  </a:lnTo>
                  <a:lnTo>
                    <a:pt x="662" y="287"/>
                  </a:lnTo>
                  <a:lnTo>
                    <a:pt x="649" y="295"/>
                  </a:lnTo>
                  <a:lnTo>
                    <a:pt x="456" y="232"/>
                  </a:lnTo>
                  <a:lnTo>
                    <a:pt x="440" y="205"/>
                  </a:lnTo>
                  <a:lnTo>
                    <a:pt x="416" y="190"/>
                  </a:lnTo>
                  <a:lnTo>
                    <a:pt x="410" y="180"/>
                  </a:lnTo>
                  <a:lnTo>
                    <a:pt x="430" y="165"/>
                  </a:lnTo>
                  <a:lnTo>
                    <a:pt x="414" y="124"/>
                  </a:lnTo>
                  <a:lnTo>
                    <a:pt x="402" y="121"/>
                  </a:lnTo>
                  <a:lnTo>
                    <a:pt x="300" y="88"/>
                  </a:lnTo>
                  <a:lnTo>
                    <a:pt x="287" y="53"/>
                  </a:lnTo>
                  <a:lnTo>
                    <a:pt x="273" y="43"/>
                  </a:lnTo>
                  <a:lnTo>
                    <a:pt x="275" y="14"/>
                  </a:lnTo>
                  <a:lnTo>
                    <a:pt x="209" y="2"/>
                  </a:lnTo>
                  <a:lnTo>
                    <a:pt x="203" y="4"/>
                  </a:lnTo>
                  <a:lnTo>
                    <a:pt x="197" y="10"/>
                  </a:lnTo>
                  <a:lnTo>
                    <a:pt x="195" y="21"/>
                  </a:lnTo>
                  <a:lnTo>
                    <a:pt x="189" y="25"/>
                  </a:lnTo>
                  <a:lnTo>
                    <a:pt x="180" y="25"/>
                  </a:lnTo>
                  <a:lnTo>
                    <a:pt x="133" y="0"/>
                  </a:lnTo>
                  <a:lnTo>
                    <a:pt x="113" y="47"/>
                  </a:lnTo>
                  <a:lnTo>
                    <a:pt x="117" y="6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9" name="Freeform 182">
              <a:extLst>
                <a:ext uri="{FF2B5EF4-FFF2-40B4-BE49-F238E27FC236}">
                  <a16:creationId xmlns:a16="http://schemas.microsoft.com/office/drawing/2014/main" id="{8F7CB01D-9280-CEA9-2955-5578DE716E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1889"/>
              <a:ext cx="742" cy="579"/>
            </a:xfrm>
            <a:custGeom>
              <a:avLst/>
              <a:gdLst>
                <a:gd name="T0" fmla="*/ 585 w 839"/>
                <a:gd name="T1" fmla="*/ 20 h 653"/>
                <a:gd name="T2" fmla="*/ 633 w 839"/>
                <a:gd name="T3" fmla="*/ 85 h 653"/>
                <a:gd name="T4" fmla="*/ 601 w 839"/>
                <a:gd name="T5" fmla="*/ 259 h 653"/>
                <a:gd name="T6" fmla="*/ 589 w 839"/>
                <a:gd name="T7" fmla="*/ 263 h 653"/>
                <a:gd name="T8" fmla="*/ 578 w 839"/>
                <a:gd name="T9" fmla="*/ 225 h 653"/>
                <a:gd name="T10" fmla="*/ 539 w 839"/>
                <a:gd name="T11" fmla="*/ 201 h 653"/>
                <a:gd name="T12" fmla="*/ 486 w 839"/>
                <a:gd name="T13" fmla="*/ 217 h 653"/>
                <a:gd name="T14" fmla="*/ 501 w 839"/>
                <a:gd name="T15" fmla="*/ 263 h 653"/>
                <a:gd name="T16" fmla="*/ 387 w 839"/>
                <a:gd name="T17" fmla="*/ 322 h 653"/>
                <a:gd name="T18" fmla="*/ 341 w 839"/>
                <a:gd name="T19" fmla="*/ 341 h 653"/>
                <a:gd name="T20" fmla="*/ 305 w 839"/>
                <a:gd name="T21" fmla="*/ 354 h 653"/>
                <a:gd name="T22" fmla="*/ 213 w 839"/>
                <a:gd name="T23" fmla="*/ 427 h 653"/>
                <a:gd name="T24" fmla="*/ 184 w 839"/>
                <a:gd name="T25" fmla="*/ 423 h 653"/>
                <a:gd name="T26" fmla="*/ 152 w 839"/>
                <a:gd name="T27" fmla="*/ 440 h 653"/>
                <a:gd name="T28" fmla="*/ 105 w 839"/>
                <a:gd name="T29" fmla="*/ 510 h 653"/>
                <a:gd name="T30" fmla="*/ 96 w 839"/>
                <a:gd name="T31" fmla="*/ 512 h 653"/>
                <a:gd name="T32" fmla="*/ 70 w 839"/>
                <a:gd name="T33" fmla="*/ 465 h 653"/>
                <a:gd name="T34" fmla="*/ 7 w 839"/>
                <a:gd name="T35" fmla="*/ 423 h 653"/>
                <a:gd name="T36" fmla="*/ 20 w 839"/>
                <a:gd name="T37" fmla="*/ 400 h 653"/>
                <a:gd name="T38" fmla="*/ 4 w 839"/>
                <a:gd name="T39" fmla="*/ 378 h 653"/>
                <a:gd name="T40" fmla="*/ 36 w 839"/>
                <a:gd name="T41" fmla="*/ 358 h 653"/>
                <a:gd name="T42" fmla="*/ 44 w 839"/>
                <a:gd name="T43" fmla="*/ 377 h 653"/>
                <a:gd name="T44" fmla="*/ 58 w 839"/>
                <a:gd name="T45" fmla="*/ 366 h 653"/>
                <a:gd name="T46" fmla="*/ 58 w 839"/>
                <a:gd name="T47" fmla="*/ 354 h 653"/>
                <a:gd name="T48" fmla="*/ 88 w 839"/>
                <a:gd name="T49" fmla="*/ 348 h 653"/>
                <a:gd name="T50" fmla="*/ 68 w 839"/>
                <a:gd name="T51" fmla="*/ 316 h 653"/>
                <a:gd name="T52" fmla="*/ 106 w 839"/>
                <a:gd name="T53" fmla="*/ 275 h 653"/>
                <a:gd name="T54" fmla="*/ 153 w 839"/>
                <a:gd name="T55" fmla="*/ 262 h 653"/>
                <a:gd name="T56" fmla="*/ 103 w 839"/>
                <a:gd name="T57" fmla="*/ 205 h 653"/>
                <a:gd name="T58" fmla="*/ 60 w 839"/>
                <a:gd name="T59" fmla="*/ 184 h 653"/>
                <a:gd name="T60" fmla="*/ 62 w 839"/>
                <a:gd name="T61" fmla="*/ 107 h 653"/>
                <a:gd name="T62" fmla="*/ 58 w 839"/>
                <a:gd name="T63" fmla="*/ 51 h 653"/>
                <a:gd name="T64" fmla="*/ 157 w 839"/>
                <a:gd name="T65" fmla="*/ 11 h 653"/>
                <a:gd name="T66" fmla="*/ 174 w 839"/>
                <a:gd name="T67" fmla="*/ 3 h 653"/>
                <a:gd name="T68" fmla="*/ 230 w 839"/>
                <a:gd name="T69" fmla="*/ 9 h 653"/>
                <a:gd name="T70" fmla="*/ 272 w 839"/>
                <a:gd name="T71" fmla="*/ 79 h 653"/>
                <a:gd name="T72" fmla="*/ 333 w 839"/>
                <a:gd name="T73" fmla="*/ 77 h 653"/>
                <a:gd name="T74" fmla="*/ 442 w 839"/>
                <a:gd name="T75" fmla="*/ 84 h 653"/>
                <a:gd name="T76" fmla="*/ 448 w 839"/>
                <a:gd name="T77" fmla="*/ 58 h 653"/>
                <a:gd name="T78" fmla="*/ 585 w 839"/>
                <a:gd name="T79" fmla="*/ 20 h 6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39"/>
                <a:gd name="T121" fmla="*/ 0 h 653"/>
                <a:gd name="T122" fmla="*/ 839 w 839"/>
                <a:gd name="T123" fmla="*/ 653 h 6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39" h="653">
                  <a:moveTo>
                    <a:pt x="747" y="26"/>
                  </a:moveTo>
                  <a:lnTo>
                    <a:pt x="747" y="26"/>
                  </a:lnTo>
                  <a:lnTo>
                    <a:pt x="804" y="67"/>
                  </a:lnTo>
                  <a:lnTo>
                    <a:pt x="810" y="108"/>
                  </a:lnTo>
                  <a:lnTo>
                    <a:pt x="839" y="145"/>
                  </a:lnTo>
                  <a:lnTo>
                    <a:pt x="769" y="329"/>
                  </a:lnTo>
                  <a:lnTo>
                    <a:pt x="759" y="335"/>
                  </a:lnTo>
                  <a:lnTo>
                    <a:pt x="753" y="335"/>
                  </a:lnTo>
                  <a:lnTo>
                    <a:pt x="745" y="329"/>
                  </a:lnTo>
                  <a:lnTo>
                    <a:pt x="738" y="286"/>
                  </a:lnTo>
                  <a:lnTo>
                    <a:pt x="710" y="278"/>
                  </a:lnTo>
                  <a:lnTo>
                    <a:pt x="689" y="256"/>
                  </a:lnTo>
                  <a:lnTo>
                    <a:pt x="636" y="264"/>
                  </a:lnTo>
                  <a:lnTo>
                    <a:pt x="622" y="276"/>
                  </a:lnTo>
                  <a:lnTo>
                    <a:pt x="642" y="290"/>
                  </a:lnTo>
                  <a:lnTo>
                    <a:pt x="640" y="335"/>
                  </a:lnTo>
                  <a:lnTo>
                    <a:pt x="548" y="360"/>
                  </a:lnTo>
                  <a:lnTo>
                    <a:pt x="495" y="409"/>
                  </a:lnTo>
                  <a:lnTo>
                    <a:pt x="444" y="405"/>
                  </a:lnTo>
                  <a:lnTo>
                    <a:pt x="437" y="434"/>
                  </a:lnTo>
                  <a:lnTo>
                    <a:pt x="427" y="446"/>
                  </a:lnTo>
                  <a:lnTo>
                    <a:pt x="390" y="450"/>
                  </a:lnTo>
                  <a:lnTo>
                    <a:pt x="300" y="540"/>
                  </a:lnTo>
                  <a:lnTo>
                    <a:pt x="272" y="544"/>
                  </a:lnTo>
                  <a:lnTo>
                    <a:pt x="249" y="536"/>
                  </a:lnTo>
                  <a:lnTo>
                    <a:pt x="235" y="538"/>
                  </a:lnTo>
                  <a:lnTo>
                    <a:pt x="204" y="563"/>
                  </a:lnTo>
                  <a:lnTo>
                    <a:pt x="194" y="559"/>
                  </a:lnTo>
                  <a:lnTo>
                    <a:pt x="124" y="612"/>
                  </a:lnTo>
                  <a:lnTo>
                    <a:pt x="134" y="649"/>
                  </a:lnTo>
                  <a:lnTo>
                    <a:pt x="132" y="653"/>
                  </a:lnTo>
                  <a:lnTo>
                    <a:pt x="122" y="651"/>
                  </a:lnTo>
                  <a:lnTo>
                    <a:pt x="104" y="639"/>
                  </a:lnTo>
                  <a:lnTo>
                    <a:pt x="89" y="591"/>
                  </a:lnTo>
                  <a:lnTo>
                    <a:pt x="52" y="593"/>
                  </a:lnTo>
                  <a:lnTo>
                    <a:pt x="9" y="538"/>
                  </a:lnTo>
                  <a:lnTo>
                    <a:pt x="9" y="532"/>
                  </a:lnTo>
                  <a:lnTo>
                    <a:pt x="26" y="509"/>
                  </a:lnTo>
                  <a:lnTo>
                    <a:pt x="0" y="494"/>
                  </a:lnTo>
                  <a:lnTo>
                    <a:pt x="5" y="481"/>
                  </a:lnTo>
                  <a:lnTo>
                    <a:pt x="27" y="461"/>
                  </a:lnTo>
                  <a:lnTo>
                    <a:pt x="46" y="456"/>
                  </a:lnTo>
                  <a:lnTo>
                    <a:pt x="54" y="477"/>
                  </a:lnTo>
                  <a:lnTo>
                    <a:pt x="57" y="479"/>
                  </a:lnTo>
                  <a:lnTo>
                    <a:pt x="63" y="479"/>
                  </a:lnTo>
                  <a:lnTo>
                    <a:pt x="75" y="466"/>
                  </a:lnTo>
                  <a:lnTo>
                    <a:pt x="75" y="452"/>
                  </a:lnTo>
                  <a:lnTo>
                    <a:pt x="75" y="450"/>
                  </a:lnTo>
                  <a:lnTo>
                    <a:pt x="106" y="444"/>
                  </a:lnTo>
                  <a:lnTo>
                    <a:pt x="112" y="442"/>
                  </a:lnTo>
                  <a:lnTo>
                    <a:pt x="112" y="440"/>
                  </a:lnTo>
                  <a:lnTo>
                    <a:pt x="87" y="401"/>
                  </a:lnTo>
                  <a:lnTo>
                    <a:pt x="95" y="374"/>
                  </a:lnTo>
                  <a:lnTo>
                    <a:pt x="136" y="350"/>
                  </a:lnTo>
                  <a:lnTo>
                    <a:pt x="163" y="346"/>
                  </a:lnTo>
                  <a:lnTo>
                    <a:pt x="196" y="333"/>
                  </a:lnTo>
                  <a:lnTo>
                    <a:pt x="200" y="319"/>
                  </a:lnTo>
                  <a:lnTo>
                    <a:pt x="132" y="260"/>
                  </a:lnTo>
                  <a:lnTo>
                    <a:pt x="104" y="254"/>
                  </a:lnTo>
                  <a:lnTo>
                    <a:pt x="77" y="235"/>
                  </a:lnTo>
                  <a:lnTo>
                    <a:pt x="65" y="163"/>
                  </a:lnTo>
                  <a:lnTo>
                    <a:pt x="79" y="137"/>
                  </a:lnTo>
                  <a:lnTo>
                    <a:pt x="61" y="90"/>
                  </a:lnTo>
                  <a:lnTo>
                    <a:pt x="75" y="65"/>
                  </a:lnTo>
                  <a:lnTo>
                    <a:pt x="192" y="26"/>
                  </a:lnTo>
                  <a:lnTo>
                    <a:pt x="200" y="14"/>
                  </a:lnTo>
                  <a:lnTo>
                    <a:pt x="208" y="10"/>
                  </a:lnTo>
                  <a:lnTo>
                    <a:pt x="223" y="3"/>
                  </a:lnTo>
                  <a:lnTo>
                    <a:pt x="245" y="0"/>
                  </a:lnTo>
                  <a:lnTo>
                    <a:pt x="294" y="11"/>
                  </a:lnTo>
                  <a:lnTo>
                    <a:pt x="354" y="65"/>
                  </a:lnTo>
                  <a:lnTo>
                    <a:pt x="347" y="100"/>
                  </a:lnTo>
                  <a:lnTo>
                    <a:pt x="353" y="116"/>
                  </a:lnTo>
                  <a:lnTo>
                    <a:pt x="426" y="98"/>
                  </a:lnTo>
                  <a:lnTo>
                    <a:pt x="466" y="116"/>
                  </a:lnTo>
                  <a:lnTo>
                    <a:pt x="565" y="107"/>
                  </a:lnTo>
                  <a:lnTo>
                    <a:pt x="573" y="104"/>
                  </a:lnTo>
                  <a:lnTo>
                    <a:pt x="573" y="73"/>
                  </a:lnTo>
                  <a:lnTo>
                    <a:pt x="598" y="48"/>
                  </a:lnTo>
                  <a:lnTo>
                    <a:pt x="747" y="2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0" name="Freeform 183">
              <a:extLst>
                <a:ext uri="{FF2B5EF4-FFF2-40B4-BE49-F238E27FC236}">
                  <a16:creationId xmlns:a16="http://schemas.microsoft.com/office/drawing/2014/main" id="{5DB14A30-B7A4-45E0-1F0A-399D70AE54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" y="1902"/>
              <a:ext cx="598" cy="848"/>
            </a:xfrm>
            <a:custGeom>
              <a:avLst/>
              <a:gdLst>
                <a:gd name="T0" fmla="*/ 96 w 676"/>
                <a:gd name="T1" fmla="*/ 291 h 957"/>
                <a:gd name="T2" fmla="*/ 126 w 676"/>
                <a:gd name="T3" fmla="*/ 244 h 957"/>
                <a:gd name="T4" fmla="*/ 159 w 676"/>
                <a:gd name="T5" fmla="*/ 200 h 957"/>
                <a:gd name="T6" fmla="*/ 168 w 676"/>
                <a:gd name="T7" fmla="*/ 173 h 957"/>
                <a:gd name="T8" fmla="*/ 212 w 676"/>
                <a:gd name="T9" fmla="*/ 162 h 957"/>
                <a:gd name="T10" fmla="*/ 226 w 676"/>
                <a:gd name="T11" fmla="*/ 121 h 957"/>
                <a:gd name="T12" fmla="*/ 191 w 676"/>
                <a:gd name="T13" fmla="*/ 120 h 957"/>
                <a:gd name="T14" fmla="*/ 250 w 676"/>
                <a:gd name="T15" fmla="*/ 89 h 957"/>
                <a:gd name="T16" fmla="*/ 255 w 676"/>
                <a:gd name="T17" fmla="*/ 58 h 957"/>
                <a:gd name="T18" fmla="*/ 288 w 676"/>
                <a:gd name="T19" fmla="*/ 56 h 957"/>
                <a:gd name="T20" fmla="*/ 313 w 676"/>
                <a:gd name="T21" fmla="*/ 66 h 957"/>
                <a:gd name="T22" fmla="*/ 349 w 676"/>
                <a:gd name="T23" fmla="*/ 6 h 957"/>
                <a:gd name="T24" fmla="*/ 422 w 676"/>
                <a:gd name="T25" fmla="*/ 28 h 957"/>
                <a:gd name="T26" fmla="*/ 416 w 676"/>
                <a:gd name="T27" fmla="*/ 72 h 957"/>
                <a:gd name="T28" fmla="*/ 391 w 676"/>
                <a:gd name="T29" fmla="*/ 104 h 957"/>
                <a:gd name="T30" fmla="*/ 436 w 676"/>
                <a:gd name="T31" fmla="*/ 114 h 957"/>
                <a:gd name="T32" fmla="*/ 449 w 676"/>
                <a:gd name="T33" fmla="*/ 89 h 957"/>
                <a:gd name="T34" fmla="*/ 456 w 676"/>
                <a:gd name="T35" fmla="*/ 76 h 957"/>
                <a:gd name="T36" fmla="*/ 527 w 676"/>
                <a:gd name="T37" fmla="*/ 159 h 957"/>
                <a:gd name="T38" fmla="*/ 499 w 676"/>
                <a:gd name="T39" fmla="*/ 175 h 957"/>
                <a:gd name="T40" fmla="*/ 474 w 676"/>
                <a:gd name="T41" fmla="*/ 238 h 957"/>
                <a:gd name="T42" fmla="*/ 472 w 676"/>
                <a:gd name="T43" fmla="*/ 255 h 957"/>
                <a:gd name="T44" fmla="*/ 483 w 676"/>
                <a:gd name="T45" fmla="*/ 289 h 957"/>
                <a:gd name="T46" fmla="*/ 512 w 676"/>
                <a:gd name="T47" fmla="*/ 350 h 957"/>
                <a:gd name="T48" fmla="*/ 466 w 676"/>
                <a:gd name="T49" fmla="*/ 427 h 957"/>
                <a:gd name="T50" fmla="*/ 448 w 676"/>
                <a:gd name="T51" fmla="*/ 421 h 957"/>
                <a:gd name="T52" fmla="*/ 390 w 676"/>
                <a:gd name="T53" fmla="*/ 469 h 957"/>
                <a:gd name="T54" fmla="*/ 372 w 676"/>
                <a:gd name="T55" fmla="*/ 512 h 957"/>
                <a:gd name="T56" fmla="*/ 351 w 676"/>
                <a:gd name="T57" fmla="*/ 500 h 957"/>
                <a:gd name="T58" fmla="*/ 309 w 676"/>
                <a:gd name="T59" fmla="*/ 514 h 957"/>
                <a:gd name="T60" fmla="*/ 272 w 676"/>
                <a:gd name="T61" fmla="*/ 521 h 957"/>
                <a:gd name="T62" fmla="*/ 281 w 676"/>
                <a:gd name="T63" fmla="*/ 552 h 957"/>
                <a:gd name="T64" fmla="*/ 284 w 676"/>
                <a:gd name="T65" fmla="*/ 694 h 957"/>
                <a:gd name="T66" fmla="*/ 278 w 676"/>
                <a:gd name="T67" fmla="*/ 714 h 957"/>
                <a:gd name="T68" fmla="*/ 252 w 676"/>
                <a:gd name="T69" fmla="*/ 729 h 957"/>
                <a:gd name="T70" fmla="*/ 220 w 676"/>
                <a:gd name="T71" fmla="*/ 742 h 957"/>
                <a:gd name="T72" fmla="*/ 241 w 676"/>
                <a:gd name="T73" fmla="*/ 702 h 957"/>
                <a:gd name="T74" fmla="*/ 194 w 676"/>
                <a:gd name="T75" fmla="*/ 676 h 957"/>
                <a:gd name="T76" fmla="*/ 173 w 676"/>
                <a:gd name="T77" fmla="*/ 693 h 957"/>
                <a:gd name="T78" fmla="*/ 142 w 676"/>
                <a:gd name="T79" fmla="*/ 655 h 957"/>
                <a:gd name="T80" fmla="*/ 118 w 676"/>
                <a:gd name="T81" fmla="*/ 527 h 957"/>
                <a:gd name="T82" fmla="*/ 19 w 676"/>
                <a:gd name="T83" fmla="*/ 541 h 957"/>
                <a:gd name="T84" fmla="*/ 29 w 676"/>
                <a:gd name="T85" fmla="*/ 494 h 957"/>
                <a:gd name="T86" fmla="*/ 35 w 676"/>
                <a:gd name="T87" fmla="*/ 477 h 957"/>
                <a:gd name="T88" fmla="*/ 65 w 676"/>
                <a:gd name="T89" fmla="*/ 461 h 957"/>
                <a:gd name="T90" fmla="*/ 92 w 676"/>
                <a:gd name="T91" fmla="*/ 437 h 957"/>
                <a:gd name="T92" fmla="*/ 67 w 676"/>
                <a:gd name="T93" fmla="*/ 406 h 957"/>
                <a:gd name="T94" fmla="*/ 55 w 676"/>
                <a:gd name="T95" fmla="*/ 368 h 957"/>
                <a:gd name="T96" fmla="*/ 79 w 676"/>
                <a:gd name="T97" fmla="*/ 353 h 957"/>
                <a:gd name="T98" fmla="*/ 90 w 676"/>
                <a:gd name="T99" fmla="*/ 356 h 957"/>
                <a:gd name="T100" fmla="*/ 88 w 676"/>
                <a:gd name="T101" fmla="*/ 303 h 95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6"/>
                <a:gd name="T154" fmla="*/ 0 h 957"/>
                <a:gd name="T155" fmla="*/ 676 w 676"/>
                <a:gd name="T156" fmla="*/ 957 h 95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6" h="957">
                  <a:moveTo>
                    <a:pt x="113" y="386"/>
                  </a:moveTo>
                  <a:lnTo>
                    <a:pt x="113" y="386"/>
                  </a:lnTo>
                  <a:lnTo>
                    <a:pt x="123" y="370"/>
                  </a:lnTo>
                  <a:lnTo>
                    <a:pt x="121" y="349"/>
                  </a:lnTo>
                  <a:lnTo>
                    <a:pt x="125" y="335"/>
                  </a:lnTo>
                  <a:lnTo>
                    <a:pt x="160" y="310"/>
                  </a:lnTo>
                  <a:lnTo>
                    <a:pt x="172" y="314"/>
                  </a:lnTo>
                  <a:lnTo>
                    <a:pt x="193" y="294"/>
                  </a:lnTo>
                  <a:lnTo>
                    <a:pt x="203" y="255"/>
                  </a:lnTo>
                  <a:lnTo>
                    <a:pt x="215" y="245"/>
                  </a:lnTo>
                  <a:lnTo>
                    <a:pt x="211" y="228"/>
                  </a:lnTo>
                  <a:lnTo>
                    <a:pt x="215" y="220"/>
                  </a:lnTo>
                  <a:lnTo>
                    <a:pt x="222" y="214"/>
                  </a:lnTo>
                  <a:lnTo>
                    <a:pt x="275" y="214"/>
                  </a:lnTo>
                  <a:lnTo>
                    <a:pt x="271" y="206"/>
                  </a:lnTo>
                  <a:lnTo>
                    <a:pt x="277" y="193"/>
                  </a:lnTo>
                  <a:lnTo>
                    <a:pt x="283" y="189"/>
                  </a:lnTo>
                  <a:lnTo>
                    <a:pt x="289" y="155"/>
                  </a:lnTo>
                  <a:lnTo>
                    <a:pt x="279" y="155"/>
                  </a:lnTo>
                  <a:lnTo>
                    <a:pt x="252" y="167"/>
                  </a:lnTo>
                  <a:lnTo>
                    <a:pt x="244" y="152"/>
                  </a:lnTo>
                  <a:lnTo>
                    <a:pt x="248" y="136"/>
                  </a:lnTo>
                  <a:lnTo>
                    <a:pt x="265" y="118"/>
                  </a:lnTo>
                  <a:lnTo>
                    <a:pt x="320" y="114"/>
                  </a:lnTo>
                  <a:lnTo>
                    <a:pt x="330" y="101"/>
                  </a:lnTo>
                  <a:lnTo>
                    <a:pt x="334" y="93"/>
                  </a:lnTo>
                  <a:lnTo>
                    <a:pt x="326" y="75"/>
                  </a:lnTo>
                  <a:lnTo>
                    <a:pt x="332" y="66"/>
                  </a:lnTo>
                  <a:lnTo>
                    <a:pt x="357" y="62"/>
                  </a:lnTo>
                  <a:lnTo>
                    <a:pt x="369" y="71"/>
                  </a:lnTo>
                  <a:lnTo>
                    <a:pt x="379" y="85"/>
                  </a:lnTo>
                  <a:lnTo>
                    <a:pt x="389" y="87"/>
                  </a:lnTo>
                  <a:lnTo>
                    <a:pt x="400" y="85"/>
                  </a:lnTo>
                  <a:lnTo>
                    <a:pt x="437" y="36"/>
                  </a:lnTo>
                  <a:lnTo>
                    <a:pt x="430" y="17"/>
                  </a:lnTo>
                  <a:lnTo>
                    <a:pt x="447" y="8"/>
                  </a:lnTo>
                  <a:lnTo>
                    <a:pt x="469" y="14"/>
                  </a:lnTo>
                  <a:lnTo>
                    <a:pt x="531" y="0"/>
                  </a:lnTo>
                  <a:lnTo>
                    <a:pt x="539" y="36"/>
                  </a:lnTo>
                  <a:lnTo>
                    <a:pt x="520" y="62"/>
                  </a:lnTo>
                  <a:lnTo>
                    <a:pt x="523" y="77"/>
                  </a:lnTo>
                  <a:lnTo>
                    <a:pt x="531" y="91"/>
                  </a:lnTo>
                  <a:lnTo>
                    <a:pt x="498" y="116"/>
                  </a:lnTo>
                  <a:lnTo>
                    <a:pt x="498" y="122"/>
                  </a:lnTo>
                  <a:lnTo>
                    <a:pt x="500" y="132"/>
                  </a:lnTo>
                  <a:lnTo>
                    <a:pt x="553" y="152"/>
                  </a:lnTo>
                  <a:lnTo>
                    <a:pt x="557" y="150"/>
                  </a:lnTo>
                  <a:lnTo>
                    <a:pt x="557" y="146"/>
                  </a:lnTo>
                  <a:lnTo>
                    <a:pt x="525" y="116"/>
                  </a:lnTo>
                  <a:lnTo>
                    <a:pt x="555" y="103"/>
                  </a:lnTo>
                  <a:lnTo>
                    <a:pt x="574" y="114"/>
                  </a:lnTo>
                  <a:lnTo>
                    <a:pt x="582" y="114"/>
                  </a:lnTo>
                  <a:lnTo>
                    <a:pt x="580" y="103"/>
                  </a:lnTo>
                  <a:lnTo>
                    <a:pt x="582" y="97"/>
                  </a:lnTo>
                  <a:lnTo>
                    <a:pt x="586" y="95"/>
                  </a:lnTo>
                  <a:lnTo>
                    <a:pt x="594" y="95"/>
                  </a:lnTo>
                  <a:lnTo>
                    <a:pt x="674" y="202"/>
                  </a:lnTo>
                  <a:lnTo>
                    <a:pt x="676" y="214"/>
                  </a:lnTo>
                  <a:lnTo>
                    <a:pt x="647" y="224"/>
                  </a:lnTo>
                  <a:lnTo>
                    <a:pt x="637" y="224"/>
                  </a:lnTo>
                  <a:lnTo>
                    <a:pt x="652" y="267"/>
                  </a:lnTo>
                  <a:lnTo>
                    <a:pt x="643" y="269"/>
                  </a:lnTo>
                  <a:lnTo>
                    <a:pt x="606" y="304"/>
                  </a:lnTo>
                  <a:lnTo>
                    <a:pt x="598" y="306"/>
                  </a:lnTo>
                  <a:lnTo>
                    <a:pt x="596" y="314"/>
                  </a:lnTo>
                  <a:lnTo>
                    <a:pt x="602" y="325"/>
                  </a:lnTo>
                  <a:lnTo>
                    <a:pt x="635" y="333"/>
                  </a:lnTo>
                  <a:lnTo>
                    <a:pt x="627" y="349"/>
                  </a:lnTo>
                  <a:lnTo>
                    <a:pt x="617" y="368"/>
                  </a:lnTo>
                  <a:lnTo>
                    <a:pt x="600" y="417"/>
                  </a:lnTo>
                  <a:lnTo>
                    <a:pt x="649" y="427"/>
                  </a:lnTo>
                  <a:lnTo>
                    <a:pt x="654" y="446"/>
                  </a:lnTo>
                  <a:lnTo>
                    <a:pt x="657" y="501"/>
                  </a:lnTo>
                  <a:lnTo>
                    <a:pt x="629" y="533"/>
                  </a:lnTo>
                  <a:lnTo>
                    <a:pt x="596" y="544"/>
                  </a:lnTo>
                  <a:lnTo>
                    <a:pt x="588" y="533"/>
                  </a:lnTo>
                  <a:lnTo>
                    <a:pt x="578" y="531"/>
                  </a:lnTo>
                  <a:lnTo>
                    <a:pt x="573" y="536"/>
                  </a:lnTo>
                  <a:lnTo>
                    <a:pt x="559" y="568"/>
                  </a:lnTo>
                  <a:lnTo>
                    <a:pt x="523" y="593"/>
                  </a:lnTo>
                  <a:lnTo>
                    <a:pt x="498" y="597"/>
                  </a:lnTo>
                  <a:lnTo>
                    <a:pt x="494" y="601"/>
                  </a:lnTo>
                  <a:lnTo>
                    <a:pt x="492" y="646"/>
                  </a:lnTo>
                  <a:lnTo>
                    <a:pt x="475" y="652"/>
                  </a:lnTo>
                  <a:lnTo>
                    <a:pt x="465" y="652"/>
                  </a:lnTo>
                  <a:lnTo>
                    <a:pt x="459" y="644"/>
                  </a:lnTo>
                  <a:lnTo>
                    <a:pt x="449" y="636"/>
                  </a:lnTo>
                  <a:lnTo>
                    <a:pt x="414" y="640"/>
                  </a:lnTo>
                  <a:lnTo>
                    <a:pt x="400" y="654"/>
                  </a:lnTo>
                  <a:lnTo>
                    <a:pt x="394" y="654"/>
                  </a:lnTo>
                  <a:lnTo>
                    <a:pt x="383" y="650"/>
                  </a:lnTo>
                  <a:lnTo>
                    <a:pt x="373" y="644"/>
                  </a:lnTo>
                  <a:lnTo>
                    <a:pt x="348" y="664"/>
                  </a:lnTo>
                  <a:lnTo>
                    <a:pt x="346" y="677"/>
                  </a:lnTo>
                  <a:lnTo>
                    <a:pt x="359" y="697"/>
                  </a:lnTo>
                  <a:lnTo>
                    <a:pt x="359" y="703"/>
                  </a:lnTo>
                  <a:lnTo>
                    <a:pt x="340" y="720"/>
                  </a:lnTo>
                  <a:lnTo>
                    <a:pt x="353" y="867"/>
                  </a:lnTo>
                  <a:lnTo>
                    <a:pt x="363" y="884"/>
                  </a:lnTo>
                  <a:lnTo>
                    <a:pt x="359" y="910"/>
                  </a:lnTo>
                  <a:lnTo>
                    <a:pt x="355" y="910"/>
                  </a:lnTo>
                  <a:lnTo>
                    <a:pt x="332" y="898"/>
                  </a:lnTo>
                  <a:lnTo>
                    <a:pt x="330" y="898"/>
                  </a:lnTo>
                  <a:lnTo>
                    <a:pt x="322" y="929"/>
                  </a:lnTo>
                  <a:lnTo>
                    <a:pt x="293" y="957"/>
                  </a:lnTo>
                  <a:lnTo>
                    <a:pt x="281" y="949"/>
                  </a:lnTo>
                  <a:lnTo>
                    <a:pt x="281" y="945"/>
                  </a:lnTo>
                  <a:lnTo>
                    <a:pt x="291" y="920"/>
                  </a:lnTo>
                  <a:lnTo>
                    <a:pt x="303" y="910"/>
                  </a:lnTo>
                  <a:lnTo>
                    <a:pt x="308" y="894"/>
                  </a:lnTo>
                  <a:lnTo>
                    <a:pt x="267" y="871"/>
                  </a:lnTo>
                  <a:lnTo>
                    <a:pt x="260" y="851"/>
                  </a:lnTo>
                  <a:lnTo>
                    <a:pt x="248" y="861"/>
                  </a:lnTo>
                  <a:lnTo>
                    <a:pt x="246" y="892"/>
                  </a:lnTo>
                  <a:lnTo>
                    <a:pt x="232" y="900"/>
                  </a:lnTo>
                  <a:lnTo>
                    <a:pt x="222" y="882"/>
                  </a:lnTo>
                  <a:lnTo>
                    <a:pt x="181" y="865"/>
                  </a:lnTo>
                  <a:lnTo>
                    <a:pt x="179" y="843"/>
                  </a:lnTo>
                  <a:lnTo>
                    <a:pt x="181" y="834"/>
                  </a:lnTo>
                  <a:lnTo>
                    <a:pt x="199" y="820"/>
                  </a:lnTo>
                  <a:lnTo>
                    <a:pt x="201" y="812"/>
                  </a:lnTo>
                  <a:lnTo>
                    <a:pt x="150" y="671"/>
                  </a:lnTo>
                  <a:lnTo>
                    <a:pt x="136" y="667"/>
                  </a:lnTo>
                  <a:lnTo>
                    <a:pt x="39" y="695"/>
                  </a:lnTo>
                  <a:lnTo>
                    <a:pt x="25" y="689"/>
                  </a:lnTo>
                  <a:lnTo>
                    <a:pt x="0" y="656"/>
                  </a:lnTo>
                  <a:lnTo>
                    <a:pt x="31" y="632"/>
                  </a:lnTo>
                  <a:lnTo>
                    <a:pt x="37" y="630"/>
                  </a:lnTo>
                  <a:lnTo>
                    <a:pt x="45" y="632"/>
                  </a:lnTo>
                  <a:lnTo>
                    <a:pt x="54" y="621"/>
                  </a:lnTo>
                  <a:lnTo>
                    <a:pt x="45" y="607"/>
                  </a:lnTo>
                  <a:lnTo>
                    <a:pt x="68" y="576"/>
                  </a:lnTo>
                  <a:lnTo>
                    <a:pt x="76" y="585"/>
                  </a:lnTo>
                  <a:lnTo>
                    <a:pt x="84" y="587"/>
                  </a:lnTo>
                  <a:lnTo>
                    <a:pt x="99" y="558"/>
                  </a:lnTo>
                  <a:lnTo>
                    <a:pt x="113" y="560"/>
                  </a:lnTo>
                  <a:lnTo>
                    <a:pt x="117" y="556"/>
                  </a:lnTo>
                  <a:lnTo>
                    <a:pt x="115" y="548"/>
                  </a:lnTo>
                  <a:lnTo>
                    <a:pt x="95" y="517"/>
                  </a:lnTo>
                  <a:lnTo>
                    <a:pt x="86" y="517"/>
                  </a:lnTo>
                  <a:lnTo>
                    <a:pt x="74" y="505"/>
                  </a:lnTo>
                  <a:lnTo>
                    <a:pt x="72" y="485"/>
                  </a:lnTo>
                  <a:lnTo>
                    <a:pt x="70" y="468"/>
                  </a:lnTo>
                  <a:lnTo>
                    <a:pt x="72" y="456"/>
                  </a:lnTo>
                  <a:lnTo>
                    <a:pt x="97" y="437"/>
                  </a:lnTo>
                  <a:lnTo>
                    <a:pt x="101" y="449"/>
                  </a:lnTo>
                  <a:lnTo>
                    <a:pt x="107" y="456"/>
                  </a:lnTo>
                  <a:lnTo>
                    <a:pt x="111" y="456"/>
                  </a:lnTo>
                  <a:lnTo>
                    <a:pt x="115" y="454"/>
                  </a:lnTo>
                  <a:lnTo>
                    <a:pt x="121" y="433"/>
                  </a:lnTo>
                  <a:lnTo>
                    <a:pt x="113" y="38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1" name="Freeform 184">
              <a:extLst>
                <a:ext uri="{FF2B5EF4-FFF2-40B4-BE49-F238E27FC236}">
                  <a16:creationId xmlns:a16="http://schemas.microsoft.com/office/drawing/2014/main" id="{33E88C96-E8A3-4C6A-5DBD-6F99F2E2D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" y="2646"/>
              <a:ext cx="288" cy="210"/>
            </a:xfrm>
            <a:custGeom>
              <a:avLst/>
              <a:gdLst>
                <a:gd name="T0" fmla="*/ 239 w 326"/>
                <a:gd name="T1" fmla="*/ 157 h 237"/>
                <a:gd name="T2" fmla="*/ 209 w 326"/>
                <a:gd name="T3" fmla="*/ 155 h 237"/>
                <a:gd name="T4" fmla="*/ 198 w 326"/>
                <a:gd name="T5" fmla="*/ 186 h 237"/>
                <a:gd name="T6" fmla="*/ 168 w 326"/>
                <a:gd name="T7" fmla="*/ 169 h 237"/>
                <a:gd name="T8" fmla="*/ 158 w 326"/>
                <a:gd name="T9" fmla="*/ 169 h 237"/>
                <a:gd name="T10" fmla="*/ 155 w 326"/>
                <a:gd name="T11" fmla="*/ 169 h 237"/>
                <a:gd name="T12" fmla="*/ 154 w 326"/>
                <a:gd name="T13" fmla="*/ 165 h 237"/>
                <a:gd name="T14" fmla="*/ 155 w 326"/>
                <a:gd name="T15" fmla="*/ 155 h 237"/>
                <a:gd name="T16" fmla="*/ 130 w 326"/>
                <a:gd name="T17" fmla="*/ 160 h 237"/>
                <a:gd name="T18" fmla="*/ 130 w 326"/>
                <a:gd name="T19" fmla="*/ 151 h 237"/>
                <a:gd name="T20" fmla="*/ 105 w 326"/>
                <a:gd name="T21" fmla="*/ 143 h 237"/>
                <a:gd name="T22" fmla="*/ 102 w 326"/>
                <a:gd name="T23" fmla="*/ 144 h 237"/>
                <a:gd name="T24" fmla="*/ 96 w 326"/>
                <a:gd name="T25" fmla="*/ 163 h 237"/>
                <a:gd name="T26" fmla="*/ 71 w 326"/>
                <a:gd name="T27" fmla="*/ 151 h 237"/>
                <a:gd name="T28" fmla="*/ 63 w 326"/>
                <a:gd name="T29" fmla="*/ 123 h 237"/>
                <a:gd name="T30" fmla="*/ 69 w 326"/>
                <a:gd name="T31" fmla="*/ 88 h 237"/>
                <a:gd name="T32" fmla="*/ 57 w 326"/>
                <a:gd name="T33" fmla="*/ 82 h 237"/>
                <a:gd name="T34" fmla="*/ 46 w 326"/>
                <a:gd name="T35" fmla="*/ 64 h 237"/>
                <a:gd name="T36" fmla="*/ 4 w 326"/>
                <a:gd name="T37" fmla="*/ 43 h 237"/>
                <a:gd name="T38" fmla="*/ 0 w 326"/>
                <a:gd name="T39" fmla="*/ 35 h 237"/>
                <a:gd name="T40" fmla="*/ 4 w 326"/>
                <a:gd name="T41" fmla="*/ 20 h 237"/>
                <a:gd name="T42" fmla="*/ 6 w 326"/>
                <a:gd name="T43" fmla="*/ 19 h 237"/>
                <a:gd name="T44" fmla="*/ 14 w 326"/>
                <a:gd name="T45" fmla="*/ 22 h 237"/>
                <a:gd name="T46" fmla="*/ 29 w 326"/>
                <a:gd name="T47" fmla="*/ 34 h 237"/>
                <a:gd name="T48" fmla="*/ 90 w 326"/>
                <a:gd name="T49" fmla="*/ 24 h 237"/>
                <a:gd name="T50" fmla="*/ 113 w 326"/>
                <a:gd name="T51" fmla="*/ 4 h 237"/>
                <a:gd name="T52" fmla="*/ 126 w 326"/>
                <a:gd name="T53" fmla="*/ 0 h 237"/>
                <a:gd name="T54" fmla="*/ 178 w 326"/>
                <a:gd name="T55" fmla="*/ 20 h 237"/>
                <a:gd name="T56" fmla="*/ 182 w 326"/>
                <a:gd name="T57" fmla="*/ 25 h 237"/>
                <a:gd name="T58" fmla="*/ 221 w 326"/>
                <a:gd name="T59" fmla="*/ 27 h 237"/>
                <a:gd name="T60" fmla="*/ 227 w 326"/>
                <a:gd name="T61" fmla="*/ 77 h 237"/>
                <a:gd name="T62" fmla="*/ 231 w 326"/>
                <a:gd name="T63" fmla="*/ 83 h 237"/>
                <a:gd name="T64" fmla="*/ 239 w 326"/>
                <a:gd name="T65" fmla="*/ 86 h 237"/>
                <a:gd name="T66" fmla="*/ 251 w 326"/>
                <a:gd name="T67" fmla="*/ 85 h 237"/>
                <a:gd name="T68" fmla="*/ 254 w 326"/>
                <a:gd name="T69" fmla="*/ 97 h 237"/>
                <a:gd name="T70" fmla="*/ 241 w 326"/>
                <a:gd name="T71" fmla="*/ 135 h 237"/>
                <a:gd name="T72" fmla="*/ 231 w 326"/>
                <a:gd name="T73" fmla="*/ 131 h 237"/>
                <a:gd name="T74" fmla="*/ 227 w 326"/>
                <a:gd name="T75" fmla="*/ 134 h 237"/>
                <a:gd name="T76" fmla="*/ 225 w 326"/>
                <a:gd name="T77" fmla="*/ 135 h 237"/>
                <a:gd name="T78" fmla="*/ 225 w 326"/>
                <a:gd name="T79" fmla="*/ 140 h 237"/>
                <a:gd name="T80" fmla="*/ 239 w 326"/>
                <a:gd name="T81" fmla="*/ 157 h 237"/>
                <a:gd name="T82" fmla="*/ 239 w 326"/>
                <a:gd name="T83" fmla="*/ 157 h 237"/>
                <a:gd name="T84" fmla="*/ 239 w 326"/>
                <a:gd name="T85" fmla="*/ 157 h 23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6"/>
                <a:gd name="T130" fmla="*/ 0 h 237"/>
                <a:gd name="T131" fmla="*/ 326 w 326"/>
                <a:gd name="T132" fmla="*/ 237 h 23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6" h="237">
                  <a:moveTo>
                    <a:pt x="307" y="200"/>
                  </a:moveTo>
                  <a:lnTo>
                    <a:pt x="268" y="198"/>
                  </a:lnTo>
                  <a:lnTo>
                    <a:pt x="254" y="237"/>
                  </a:lnTo>
                  <a:lnTo>
                    <a:pt x="215" y="215"/>
                  </a:lnTo>
                  <a:lnTo>
                    <a:pt x="203" y="215"/>
                  </a:lnTo>
                  <a:lnTo>
                    <a:pt x="199" y="215"/>
                  </a:lnTo>
                  <a:lnTo>
                    <a:pt x="197" y="210"/>
                  </a:lnTo>
                  <a:lnTo>
                    <a:pt x="199" y="198"/>
                  </a:lnTo>
                  <a:lnTo>
                    <a:pt x="166" y="204"/>
                  </a:lnTo>
                  <a:lnTo>
                    <a:pt x="166" y="192"/>
                  </a:lnTo>
                  <a:lnTo>
                    <a:pt x="135" y="182"/>
                  </a:lnTo>
                  <a:lnTo>
                    <a:pt x="131" y="184"/>
                  </a:lnTo>
                  <a:lnTo>
                    <a:pt x="123" y="208"/>
                  </a:lnTo>
                  <a:lnTo>
                    <a:pt x="90" y="192"/>
                  </a:lnTo>
                  <a:lnTo>
                    <a:pt x="80" y="157"/>
                  </a:lnTo>
                  <a:lnTo>
                    <a:pt x="88" y="112"/>
                  </a:lnTo>
                  <a:lnTo>
                    <a:pt x="74" y="104"/>
                  </a:lnTo>
                  <a:lnTo>
                    <a:pt x="59" y="81"/>
                  </a:lnTo>
                  <a:lnTo>
                    <a:pt x="4" y="55"/>
                  </a:lnTo>
                  <a:lnTo>
                    <a:pt x="0" y="45"/>
                  </a:lnTo>
                  <a:lnTo>
                    <a:pt x="4" y="26"/>
                  </a:lnTo>
                  <a:lnTo>
                    <a:pt x="8" y="24"/>
                  </a:lnTo>
                  <a:lnTo>
                    <a:pt x="18" y="28"/>
                  </a:lnTo>
                  <a:lnTo>
                    <a:pt x="37" y="43"/>
                  </a:lnTo>
                  <a:lnTo>
                    <a:pt x="115" y="31"/>
                  </a:lnTo>
                  <a:lnTo>
                    <a:pt x="145" y="6"/>
                  </a:lnTo>
                  <a:lnTo>
                    <a:pt x="162" y="0"/>
                  </a:lnTo>
                  <a:lnTo>
                    <a:pt x="229" y="26"/>
                  </a:lnTo>
                  <a:lnTo>
                    <a:pt x="233" y="32"/>
                  </a:lnTo>
                  <a:lnTo>
                    <a:pt x="283" y="34"/>
                  </a:lnTo>
                  <a:lnTo>
                    <a:pt x="291" y="98"/>
                  </a:lnTo>
                  <a:lnTo>
                    <a:pt x="297" y="106"/>
                  </a:lnTo>
                  <a:lnTo>
                    <a:pt x="307" y="110"/>
                  </a:lnTo>
                  <a:lnTo>
                    <a:pt x="321" y="108"/>
                  </a:lnTo>
                  <a:lnTo>
                    <a:pt x="326" y="124"/>
                  </a:lnTo>
                  <a:lnTo>
                    <a:pt x="309" y="172"/>
                  </a:lnTo>
                  <a:lnTo>
                    <a:pt x="297" y="167"/>
                  </a:lnTo>
                  <a:lnTo>
                    <a:pt x="291" y="170"/>
                  </a:lnTo>
                  <a:lnTo>
                    <a:pt x="289" y="172"/>
                  </a:lnTo>
                  <a:lnTo>
                    <a:pt x="289" y="178"/>
                  </a:lnTo>
                  <a:lnTo>
                    <a:pt x="307" y="200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2" name="Freeform 185">
              <a:extLst>
                <a:ext uri="{FF2B5EF4-FFF2-40B4-BE49-F238E27FC236}">
                  <a16:creationId xmlns:a16="http://schemas.microsoft.com/office/drawing/2014/main" id="{2856F25C-FD66-2D25-C66D-D299DDAB3E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" y="2142"/>
              <a:ext cx="556" cy="788"/>
            </a:xfrm>
            <a:custGeom>
              <a:avLst/>
              <a:gdLst>
                <a:gd name="T0" fmla="*/ 51 w 629"/>
                <a:gd name="T1" fmla="*/ 215 h 889"/>
                <a:gd name="T2" fmla="*/ 49 w 629"/>
                <a:gd name="T3" fmla="*/ 197 h 889"/>
                <a:gd name="T4" fmla="*/ 64 w 629"/>
                <a:gd name="T5" fmla="*/ 215 h 889"/>
                <a:gd name="T6" fmla="*/ 101 w 629"/>
                <a:gd name="T7" fmla="*/ 213 h 889"/>
                <a:gd name="T8" fmla="*/ 132 w 629"/>
                <a:gd name="T9" fmla="*/ 211 h 889"/>
                <a:gd name="T10" fmla="*/ 124 w 629"/>
                <a:gd name="T11" fmla="*/ 174 h 889"/>
                <a:gd name="T12" fmla="*/ 162 w 629"/>
                <a:gd name="T13" fmla="*/ 150 h 889"/>
                <a:gd name="T14" fmla="*/ 279 w 629"/>
                <a:gd name="T15" fmla="*/ 78 h 889"/>
                <a:gd name="T16" fmla="*/ 322 w 629"/>
                <a:gd name="T17" fmla="*/ 66 h 889"/>
                <a:gd name="T18" fmla="*/ 328 w 629"/>
                <a:gd name="T19" fmla="*/ 47 h 889"/>
                <a:gd name="T20" fmla="*/ 351 w 629"/>
                <a:gd name="T21" fmla="*/ 4 h 889"/>
                <a:gd name="T22" fmla="*/ 374 w 629"/>
                <a:gd name="T23" fmla="*/ 20 h 889"/>
                <a:gd name="T24" fmla="*/ 377 w 629"/>
                <a:gd name="T25" fmla="*/ 38 h 889"/>
                <a:gd name="T26" fmla="*/ 401 w 629"/>
                <a:gd name="T27" fmla="*/ 80 h 889"/>
                <a:gd name="T28" fmla="*/ 423 w 629"/>
                <a:gd name="T29" fmla="*/ 90 h 889"/>
                <a:gd name="T30" fmla="*/ 424 w 629"/>
                <a:gd name="T31" fmla="*/ 144 h 889"/>
                <a:gd name="T32" fmla="*/ 420 w 629"/>
                <a:gd name="T33" fmla="*/ 145 h 889"/>
                <a:gd name="T34" fmla="*/ 410 w 629"/>
                <a:gd name="T35" fmla="*/ 130 h 889"/>
                <a:gd name="T36" fmla="*/ 387 w 629"/>
                <a:gd name="T37" fmla="*/ 158 h 889"/>
                <a:gd name="T38" fmla="*/ 394 w 629"/>
                <a:gd name="T39" fmla="*/ 189 h 889"/>
                <a:gd name="T40" fmla="*/ 408 w 629"/>
                <a:gd name="T41" fmla="*/ 193 h 889"/>
                <a:gd name="T42" fmla="*/ 425 w 629"/>
                <a:gd name="T43" fmla="*/ 228 h 889"/>
                <a:gd name="T44" fmla="*/ 402 w 629"/>
                <a:gd name="T45" fmla="*/ 251 h 889"/>
                <a:gd name="T46" fmla="*/ 369 w 629"/>
                <a:gd name="T47" fmla="*/ 264 h 889"/>
                <a:gd name="T48" fmla="*/ 369 w 629"/>
                <a:gd name="T49" fmla="*/ 284 h 889"/>
                <a:gd name="T50" fmla="*/ 357 w 629"/>
                <a:gd name="T51" fmla="*/ 285 h 889"/>
                <a:gd name="T52" fmla="*/ 355 w 629"/>
                <a:gd name="T53" fmla="*/ 329 h 889"/>
                <a:gd name="T54" fmla="*/ 428 w 629"/>
                <a:gd name="T55" fmla="*/ 315 h 889"/>
                <a:gd name="T56" fmla="*/ 454 w 629"/>
                <a:gd name="T57" fmla="*/ 317 h 889"/>
                <a:gd name="T58" fmla="*/ 488 w 629"/>
                <a:gd name="T59" fmla="*/ 434 h 889"/>
                <a:gd name="T60" fmla="*/ 491 w 629"/>
                <a:gd name="T61" fmla="*/ 566 h 889"/>
                <a:gd name="T62" fmla="*/ 395 w 629"/>
                <a:gd name="T63" fmla="*/ 669 h 889"/>
                <a:gd name="T64" fmla="*/ 333 w 629"/>
                <a:gd name="T65" fmla="*/ 663 h 889"/>
                <a:gd name="T66" fmla="*/ 293 w 629"/>
                <a:gd name="T67" fmla="*/ 640 h 889"/>
                <a:gd name="T68" fmla="*/ 248 w 629"/>
                <a:gd name="T69" fmla="*/ 577 h 889"/>
                <a:gd name="T70" fmla="*/ 274 w 629"/>
                <a:gd name="T71" fmla="*/ 537 h 889"/>
                <a:gd name="T72" fmla="*/ 255 w 629"/>
                <a:gd name="T73" fmla="*/ 534 h 889"/>
                <a:gd name="T74" fmla="*/ 245 w 629"/>
                <a:gd name="T75" fmla="*/ 503 h 889"/>
                <a:gd name="T76" fmla="*/ 233 w 629"/>
                <a:gd name="T77" fmla="*/ 470 h 889"/>
                <a:gd name="T78" fmla="*/ 225 w 629"/>
                <a:gd name="T79" fmla="*/ 473 h 889"/>
                <a:gd name="T80" fmla="*/ 202 w 629"/>
                <a:gd name="T81" fmla="*/ 468 h 889"/>
                <a:gd name="T82" fmla="*/ 147 w 629"/>
                <a:gd name="T83" fmla="*/ 447 h 889"/>
                <a:gd name="T84" fmla="*/ 121 w 629"/>
                <a:gd name="T85" fmla="*/ 460 h 889"/>
                <a:gd name="T86" fmla="*/ 103 w 629"/>
                <a:gd name="T87" fmla="*/ 473 h 889"/>
                <a:gd name="T88" fmla="*/ 49 w 629"/>
                <a:gd name="T89" fmla="*/ 480 h 889"/>
                <a:gd name="T90" fmla="*/ 22 w 629"/>
                <a:gd name="T91" fmla="*/ 465 h 889"/>
                <a:gd name="T92" fmla="*/ 53 w 629"/>
                <a:gd name="T93" fmla="*/ 417 h 889"/>
                <a:gd name="T94" fmla="*/ 42 w 629"/>
                <a:gd name="T95" fmla="*/ 373 h 889"/>
                <a:gd name="T96" fmla="*/ 0 w 629"/>
                <a:gd name="T97" fmla="*/ 302 h 889"/>
                <a:gd name="T98" fmla="*/ 42 w 629"/>
                <a:gd name="T99" fmla="*/ 229 h 889"/>
                <a:gd name="T100" fmla="*/ 42 w 629"/>
                <a:gd name="T101" fmla="*/ 221 h 889"/>
                <a:gd name="T102" fmla="*/ 51 w 629"/>
                <a:gd name="T103" fmla="*/ 215 h 88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29"/>
                <a:gd name="T157" fmla="*/ 0 h 889"/>
                <a:gd name="T158" fmla="*/ 629 w 629"/>
                <a:gd name="T159" fmla="*/ 889 h 88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29" h="889">
                  <a:moveTo>
                    <a:pt x="66" y="273"/>
                  </a:moveTo>
                  <a:lnTo>
                    <a:pt x="66" y="273"/>
                  </a:lnTo>
                  <a:lnTo>
                    <a:pt x="60" y="260"/>
                  </a:lnTo>
                  <a:lnTo>
                    <a:pt x="62" y="250"/>
                  </a:lnTo>
                  <a:lnTo>
                    <a:pt x="72" y="246"/>
                  </a:lnTo>
                  <a:lnTo>
                    <a:pt x="82" y="273"/>
                  </a:lnTo>
                  <a:lnTo>
                    <a:pt x="97" y="264"/>
                  </a:lnTo>
                  <a:lnTo>
                    <a:pt x="129" y="271"/>
                  </a:lnTo>
                  <a:lnTo>
                    <a:pt x="140" y="281"/>
                  </a:lnTo>
                  <a:lnTo>
                    <a:pt x="168" y="269"/>
                  </a:lnTo>
                  <a:lnTo>
                    <a:pt x="156" y="242"/>
                  </a:lnTo>
                  <a:lnTo>
                    <a:pt x="158" y="221"/>
                  </a:lnTo>
                  <a:lnTo>
                    <a:pt x="209" y="211"/>
                  </a:lnTo>
                  <a:lnTo>
                    <a:pt x="207" y="191"/>
                  </a:lnTo>
                  <a:lnTo>
                    <a:pt x="328" y="137"/>
                  </a:lnTo>
                  <a:lnTo>
                    <a:pt x="357" y="99"/>
                  </a:lnTo>
                  <a:lnTo>
                    <a:pt x="375" y="101"/>
                  </a:lnTo>
                  <a:lnTo>
                    <a:pt x="412" y="84"/>
                  </a:lnTo>
                  <a:lnTo>
                    <a:pt x="418" y="76"/>
                  </a:lnTo>
                  <a:lnTo>
                    <a:pt x="420" y="60"/>
                  </a:lnTo>
                  <a:lnTo>
                    <a:pt x="445" y="35"/>
                  </a:lnTo>
                  <a:lnTo>
                    <a:pt x="449" y="6"/>
                  </a:lnTo>
                  <a:lnTo>
                    <a:pt x="457" y="0"/>
                  </a:lnTo>
                  <a:lnTo>
                    <a:pt x="478" y="25"/>
                  </a:lnTo>
                  <a:lnTo>
                    <a:pt x="475" y="41"/>
                  </a:lnTo>
                  <a:lnTo>
                    <a:pt x="482" y="49"/>
                  </a:lnTo>
                  <a:lnTo>
                    <a:pt x="494" y="49"/>
                  </a:lnTo>
                  <a:lnTo>
                    <a:pt x="514" y="101"/>
                  </a:lnTo>
                  <a:lnTo>
                    <a:pt x="541" y="113"/>
                  </a:lnTo>
                  <a:lnTo>
                    <a:pt x="541" y="115"/>
                  </a:lnTo>
                  <a:lnTo>
                    <a:pt x="551" y="160"/>
                  </a:lnTo>
                  <a:lnTo>
                    <a:pt x="543" y="183"/>
                  </a:lnTo>
                  <a:lnTo>
                    <a:pt x="541" y="185"/>
                  </a:lnTo>
                  <a:lnTo>
                    <a:pt x="537" y="185"/>
                  </a:lnTo>
                  <a:lnTo>
                    <a:pt x="533" y="183"/>
                  </a:lnTo>
                  <a:lnTo>
                    <a:pt x="525" y="166"/>
                  </a:lnTo>
                  <a:lnTo>
                    <a:pt x="502" y="183"/>
                  </a:lnTo>
                  <a:lnTo>
                    <a:pt x="496" y="201"/>
                  </a:lnTo>
                  <a:lnTo>
                    <a:pt x="502" y="211"/>
                  </a:lnTo>
                  <a:lnTo>
                    <a:pt x="504" y="240"/>
                  </a:lnTo>
                  <a:lnTo>
                    <a:pt x="510" y="244"/>
                  </a:lnTo>
                  <a:lnTo>
                    <a:pt x="523" y="246"/>
                  </a:lnTo>
                  <a:lnTo>
                    <a:pt x="543" y="279"/>
                  </a:lnTo>
                  <a:lnTo>
                    <a:pt x="544" y="290"/>
                  </a:lnTo>
                  <a:lnTo>
                    <a:pt x="529" y="284"/>
                  </a:lnTo>
                  <a:lnTo>
                    <a:pt x="515" y="319"/>
                  </a:lnTo>
                  <a:lnTo>
                    <a:pt x="496" y="305"/>
                  </a:lnTo>
                  <a:lnTo>
                    <a:pt x="473" y="336"/>
                  </a:lnTo>
                  <a:lnTo>
                    <a:pt x="482" y="350"/>
                  </a:lnTo>
                  <a:lnTo>
                    <a:pt x="473" y="361"/>
                  </a:lnTo>
                  <a:lnTo>
                    <a:pt x="465" y="359"/>
                  </a:lnTo>
                  <a:lnTo>
                    <a:pt x="457" y="362"/>
                  </a:lnTo>
                  <a:lnTo>
                    <a:pt x="428" y="385"/>
                  </a:lnTo>
                  <a:lnTo>
                    <a:pt x="455" y="419"/>
                  </a:lnTo>
                  <a:lnTo>
                    <a:pt x="469" y="425"/>
                  </a:lnTo>
                  <a:lnTo>
                    <a:pt x="547" y="401"/>
                  </a:lnTo>
                  <a:lnTo>
                    <a:pt x="572" y="396"/>
                  </a:lnTo>
                  <a:lnTo>
                    <a:pt x="581" y="404"/>
                  </a:lnTo>
                  <a:lnTo>
                    <a:pt x="629" y="545"/>
                  </a:lnTo>
                  <a:lnTo>
                    <a:pt x="625" y="553"/>
                  </a:lnTo>
                  <a:lnTo>
                    <a:pt x="605" y="560"/>
                  </a:lnTo>
                  <a:lnTo>
                    <a:pt x="629" y="721"/>
                  </a:lnTo>
                  <a:lnTo>
                    <a:pt x="554" y="889"/>
                  </a:lnTo>
                  <a:lnTo>
                    <a:pt x="506" y="852"/>
                  </a:lnTo>
                  <a:lnTo>
                    <a:pt x="469" y="840"/>
                  </a:lnTo>
                  <a:lnTo>
                    <a:pt x="426" y="844"/>
                  </a:lnTo>
                  <a:lnTo>
                    <a:pt x="418" y="821"/>
                  </a:lnTo>
                  <a:lnTo>
                    <a:pt x="375" y="815"/>
                  </a:lnTo>
                  <a:lnTo>
                    <a:pt x="314" y="748"/>
                  </a:lnTo>
                  <a:lnTo>
                    <a:pt x="318" y="735"/>
                  </a:lnTo>
                  <a:lnTo>
                    <a:pt x="334" y="740"/>
                  </a:lnTo>
                  <a:lnTo>
                    <a:pt x="351" y="684"/>
                  </a:lnTo>
                  <a:lnTo>
                    <a:pt x="347" y="676"/>
                  </a:lnTo>
                  <a:lnTo>
                    <a:pt x="326" y="680"/>
                  </a:lnTo>
                  <a:lnTo>
                    <a:pt x="316" y="668"/>
                  </a:lnTo>
                  <a:lnTo>
                    <a:pt x="313" y="641"/>
                  </a:lnTo>
                  <a:lnTo>
                    <a:pt x="308" y="606"/>
                  </a:lnTo>
                  <a:lnTo>
                    <a:pt x="299" y="598"/>
                  </a:lnTo>
                  <a:lnTo>
                    <a:pt x="293" y="598"/>
                  </a:lnTo>
                  <a:lnTo>
                    <a:pt x="287" y="602"/>
                  </a:lnTo>
                  <a:lnTo>
                    <a:pt x="258" y="602"/>
                  </a:lnTo>
                  <a:lnTo>
                    <a:pt x="258" y="596"/>
                  </a:lnTo>
                  <a:lnTo>
                    <a:pt x="254" y="592"/>
                  </a:lnTo>
                  <a:lnTo>
                    <a:pt x="188" y="569"/>
                  </a:lnTo>
                  <a:lnTo>
                    <a:pt x="169" y="574"/>
                  </a:lnTo>
                  <a:lnTo>
                    <a:pt x="155" y="586"/>
                  </a:lnTo>
                  <a:lnTo>
                    <a:pt x="142" y="598"/>
                  </a:lnTo>
                  <a:lnTo>
                    <a:pt x="131" y="602"/>
                  </a:lnTo>
                  <a:lnTo>
                    <a:pt x="110" y="604"/>
                  </a:lnTo>
                  <a:lnTo>
                    <a:pt x="62" y="610"/>
                  </a:lnTo>
                  <a:lnTo>
                    <a:pt x="44" y="595"/>
                  </a:lnTo>
                  <a:lnTo>
                    <a:pt x="28" y="592"/>
                  </a:lnTo>
                  <a:lnTo>
                    <a:pt x="43" y="547"/>
                  </a:lnTo>
                  <a:lnTo>
                    <a:pt x="68" y="531"/>
                  </a:lnTo>
                  <a:lnTo>
                    <a:pt x="72" y="498"/>
                  </a:lnTo>
                  <a:lnTo>
                    <a:pt x="54" y="475"/>
                  </a:lnTo>
                  <a:lnTo>
                    <a:pt x="33" y="473"/>
                  </a:lnTo>
                  <a:lnTo>
                    <a:pt x="0" y="385"/>
                  </a:lnTo>
                  <a:lnTo>
                    <a:pt x="23" y="307"/>
                  </a:lnTo>
                  <a:lnTo>
                    <a:pt x="54" y="291"/>
                  </a:lnTo>
                  <a:lnTo>
                    <a:pt x="52" y="285"/>
                  </a:lnTo>
                  <a:lnTo>
                    <a:pt x="54" y="281"/>
                  </a:lnTo>
                  <a:lnTo>
                    <a:pt x="58" y="275"/>
                  </a:lnTo>
                  <a:lnTo>
                    <a:pt x="66" y="273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3" name="Freeform 186">
              <a:extLst>
                <a:ext uri="{FF2B5EF4-FFF2-40B4-BE49-F238E27FC236}">
                  <a16:creationId xmlns:a16="http://schemas.microsoft.com/office/drawing/2014/main" id="{1BE4E906-4BD1-D146-5371-E753F9CB69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1538"/>
              <a:ext cx="836" cy="853"/>
            </a:xfrm>
            <a:custGeom>
              <a:avLst/>
              <a:gdLst>
                <a:gd name="T0" fmla="*/ 310 w 946"/>
                <a:gd name="T1" fmla="*/ 93 h 963"/>
                <a:gd name="T2" fmla="*/ 373 w 946"/>
                <a:gd name="T3" fmla="*/ 27 h 963"/>
                <a:gd name="T4" fmla="*/ 401 w 946"/>
                <a:gd name="T5" fmla="*/ 11 h 963"/>
                <a:gd name="T6" fmla="*/ 464 w 946"/>
                <a:gd name="T7" fmla="*/ 51 h 963"/>
                <a:gd name="T8" fmla="*/ 445 w 946"/>
                <a:gd name="T9" fmla="*/ 101 h 963"/>
                <a:gd name="T10" fmla="*/ 472 w 946"/>
                <a:gd name="T11" fmla="*/ 126 h 963"/>
                <a:gd name="T12" fmla="*/ 438 w 946"/>
                <a:gd name="T13" fmla="*/ 138 h 963"/>
                <a:gd name="T14" fmla="*/ 521 w 946"/>
                <a:gd name="T15" fmla="*/ 136 h 963"/>
                <a:gd name="T16" fmla="*/ 565 w 946"/>
                <a:gd name="T17" fmla="*/ 116 h 963"/>
                <a:gd name="T18" fmla="*/ 523 w 946"/>
                <a:gd name="T19" fmla="*/ 45 h 963"/>
                <a:gd name="T20" fmla="*/ 537 w 946"/>
                <a:gd name="T21" fmla="*/ 31 h 963"/>
                <a:gd name="T22" fmla="*/ 597 w 946"/>
                <a:gd name="T23" fmla="*/ 10 h 963"/>
                <a:gd name="T24" fmla="*/ 648 w 946"/>
                <a:gd name="T25" fmla="*/ 40 h 963"/>
                <a:gd name="T26" fmla="*/ 699 w 946"/>
                <a:gd name="T27" fmla="*/ 13 h 963"/>
                <a:gd name="T28" fmla="*/ 695 w 946"/>
                <a:gd name="T29" fmla="*/ 53 h 963"/>
                <a:gd name="T30" fmla="*/ 667 w 946"/>
                <a:gd name="T31" fmla="*/ 113 h 963"/>
                <a:gd name="T32" fmla="*/ 693 w 946"/>
                <a:gd name="T33" fmla="*/ 140 h 963"/>
                <a:gd name="T34" fmla="*/ 702 w 946"/>
                <a:gd name="T35" fmla="*/ 172 h 963"/>
                <a:gd name="T36" fmla="*/ 719 w 946"/>
                <a:gd name="T37" fmla="*/ 219 h 963"/>
                <a:gd name="T38" fmla="*/ 739 w 946"/>
                <a:gd name="T39" fmla="*/ 259 h 963"/>
                <a:gd name="T40" fmla="*/ 719 w 946"/>
                <a:gd name="T41" fmla="*/ 345 h 963"/>
                <a:gd name="T42" fmla="*/ 681 w 946"/>
                <a:gd name="T43" fmla="*/ 391 h 963"/>
                <a:gd name="T44" fmla="*/ 657 w 946"/>
                <a:gd name="T45" fmla="*/ 371 h 963"/>
                <a:gd name="T46" fmla="*/ 642 w 946"/>
                <a:gd name="T47" fmla="*/ 395 h 963"/>
                <a:gd name="T48" fmla="*/ 589 w 946"/>
                <a:gd name="T49" fmla="*/ 414 h 963"/>
                <a:gd name="T50" fmla="*/ 600 w 946"/>
                <a:gd name="T51" fmla="*/ 443 h 963"/>
                <a:gd name="T52" fmla="*/ 604 w 946"/>
                <a:gd name="T53" fmla="*/ 466 h 963"/>
                <a:gd name="T54" fmla="*/ 551 w 946"/>
                <a:gd name="T55" fmla="*/ 492 h 963"/>
                <a:gd name="T56" fmla="*/ 537 w 946"/>
                <a:gd name="T57" fmla="*/ 524 h 963"/>
                <a:gd name="T58" fmla="*/ 507 w 946"/>
                <a:gd name="T59" fmla="*/ 564 h 963"/>
                <a:gd name="T60" fmla="*/ 476 w 946"/>
                <a:gd name="T61" fmla="*/ 612 h 963"/>
                <a:gd name="T62" fmla="*/ 448 w 946"/>
                <a:gd name="T63" fmla="*/ 616 h 963"/>
                <a:gd name="T64" fmla="*/ 426 w 946"/>
                <a:gd name="T65" fmla="*/ 574 h 963"/>
                <a:gd name="T66" fmla="*/ 420 w 946"/>
                <a:gd name="T67" fmla="*/ 558 h 963"/>
                <a:gd name="T68" fmla="*/ 396 w 946"/>
                <a:gd name="T69" fmla="*/ 541 h 963"/>
                <a:gd name="T70" fmla="*/ 373 w 946"/>
                <a:gd name="T71" fmla="*/ 594 h 963"/>
                <a:gd name="T72" fmla="*/ 330 w 946"/>
                <a:gd name="T73" fmla="*/ 609 h 963"/>
                <a:gd name="T74" fmla="*/ 216 w 946"/>
                <a:gd name="T75" fmla="*/ 682 h 963"/>
                <a:gd name="T76" fmla="*/ 195 w 946"/>
                <a:gd name="T77" fmla="*/ 704 h 963"/>
                <a:gd name="T78" fmla="*/ 180 w 946"/>
                <a:gd name="T79" fmla="*/ 748 h 963"/>
                <a:gd name="T80" fmla="*/ 158 w 946"/>
                <a:gd name="T81" fmla="*/ 756 h 963"/>
                <a:gd name="T82" fmla="*/ 104 w 946"/>
                <a:gd name="T83" fmla="*/ 728 h 963"/>
                <a:gd name="T84" fmla="*/ 102 w 946"/>
                <a:gd name="T85" fmla="*/ 751 h 963"/>
                <a:gd name="T86" fmla="*/ 55 w 946"/>
                <a:gd name="T87" fmla="*/ 670 h 963"/>
                <a:gd name="T88" fmla="*/ 23 w 946"/>
                <a:gd name="T89" fmla="*/ 600 h 963"/>
                <a:gd name="T90" fmla="*/ 38 w 946"/>
                <a:gd name="T91" fmla="*/ 578 h 963"/>
                <a:gd name="T92" fmla="*/ 11 w 946"/>
                <a:gd name="T93" fmla="*/ 539 h 963"/>
                <a:gd name="T94" fmla="*/ 2 w 946"/>
                <a:gd name="T95" fmla="*/ 518 h 963"/>
                <a:gd name="T96" fmla="*/ 90 w 946"/>
                <a:gd name="T97" fmla="*/ 355 h 963"/>
                <a:gd name="T98" fmla="*/ 64 w 946"/>
                <a:gd name="T99" fmla="*/ 260 h 963"/>
                <a:gd name="T100" fmla="*/ 88 w 946"/>
                <a:gd name="T101" fmla="*/ 233 h 963"/>
                <a:gd name="T102" fmla="*/ 124 w 946"/>
                <a:gd name="T103" fmla="*/ 252 h 963"/>
                <a:gd name="T104" fmla="*/ 201 w 946"/>
                <a:gd name="T105" fmla="*/ 227 h 963"/>
                <a:gd name="T106" fmla="*/ 219 w 946"/>
                <a:gd name="T107" fmla="*/ 156 h 963"/>
                <a:gd name="T108" fmla="*/ 278 w 946"/>
                <a:gd name="T109" fmla="*/ 93 h 9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46"/>
                <a:gd name="T166" fmla="*/ 0 h 963"/>
                <a:gd name="T167" fmla="*/ 946 w 946"/>
                <a:gd name="T168" fmla="*/ 963 h 96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46" h="963">
                  <a:moveTo>
                    <a:pt x="356" y="119"/>
                  </a:moveTo>
                  <a:lnTo>
                    <a:pt x="356" y="119"/>
                  </a:lnTo>
                  <a:lnTo>
                    <a:pt x="397" y="119"/>
                  </a:lnTo>
                  <a:lnTo>
                    <a:pt x="460" y="75"/>
                  </a:lnTo>
                  <a:lnTo>
                    <a:pt x="453" y="66"/>
                  </a:lnTo>
                  <a:lnTo>
                    <a:pt x="477" y="35"/>
                  </a:lnTo>
                  <a:lnTo>
                    <a:pt x="459" y="27"/>
                  </a:lnTo>
                  <a:lnTo>
                    <a:pt x="481" y="0"/>
                  </a:lnTo>
                  <a:lnTo>
                    <a:pt x="514" y="14"/>
                  </a:lnTo>
                  <a:lnTo>
                    <a:pt x="516" y="33"/>
                  </a:lnTo>
                  <a:lnTo>
                    <a:pt x="571" y="49"/>
                  </a:lnTo>
                  <a:lnTo>
                    <a:pt x="594" y="65"/>
                  </a:lnTo>
                  <a:lnTo>
                    <a:pt x="586" y="86"/>
                  </a:lnTo>
                  <a:lnTo>
                    <a:pt x="565" y="119"/>
                  </a:lnTo>
                  <a:lnTo>
                    <a:pt x="569" y="129"/>
                  </a:lnTo>
                  <a:lnTo>
                    <a:pt x="583" y="131"/>
                  </a:lnTo>
                  <a:lnTo>
                    <a:pt x="597" y="128"/>
                  </a:lnTo>
                  <a:lnTo>
                    <a:pt x="604" y="160"/>
                  </a:lnTo>
                  <a:lnTo>
                    <a:pt x="591" y="159"/>
                  </a:lnTo>
                  <a:lnTo>
                    <a:pt x="585" y="171"/>
                  </a:lnTo>
                  <a:lnTo>
                    <a:pt x="561" y="176"/>
                  </a:lnTo>
                  <a:lnTo>
                    <a:pt x="551" y="187"/>
                  </a:lnTo>
                  <a:lnTo>
                    <a:pt x="553" y="205"/>
                  </a:lnTo>
                  <a:lnTo>
                    <a:pt x="668" y="174"/>
                  </a:lnTo>
                  <a:lnTo>
                    <a:pt x="697" y="176"/>
                  </a:lnTo>
                  <a:lnTo>
                    <a:pt x="721" y="160"/>
                  </a:lnTo>
                  <a:lnTo>
                    <a:pt x="723" y="148"/>
                  </a:lnTo>
                  <a:lnTo>
                    <a:pt x="706" y="143"/>
                  </a:lnTo>
                  <a:lnTo>
                    <a:pt x="700" y="78"/>
                  </a:lnTo>
                  <a:lnTo>
                    <a:pt x="670" y="58"/>
                  </a:lnTo>
                  <a:lnTo>
                    <a:pt x="663" y="56"/>
                  </a:lnTo>
                  <a:lnTo>
                    <a:pt x="668" y="35"/>
                  </a:lnTo>
                  <a:lnTo>
                    <a:pt x="688" y="39"/>
                  </a:lnTo>
                  <a:lnTo>
                    <a:pt x="720" y="12"/>
                  </a:lnTo>
                  <a:lnTo>
                    <a:pt x="754" y="6"/>
                  </a:lnTo>
                  <a:lnTo>
                    <a:pt x="765" y="12"/>
                  </a:lnTo>
                  <a:lnTo>
                    <a:pt x="765" y="47"/>
                  </a:lnTo>
                  <a:lnTo>
                    <a:pt x="775" y="57"/>
                  </a:lnTo>
                  <a:lnTo>
                    <a:pt x="829" y="51"/>
                  </a:lnTo>
                  <a:lnTo>
                    <a:pt x="864" y="13"/>
                  </a:lnTo>
                  <a:lnTo>
                    <a:pt x="874" y="5"/>
                  </a:lnTo>
                  <a:lnTo>
                    <a:pt x="895" y="17"/>
                  </a:lnTo>
                  <a:lnTo>
                    <a:pt x="891" y="38"/>
                  </a:lnTo>
                  <a:lnTo>
                    <a:pt x="900" y="48"/>
                  </a:lnTo>
                  <a:lnTo>
                    <a:pt x="891" y="68"/>
                  </a:lnTo>
                  <a:lnTo>
                    <a:pt x="889" y="86"/>
                  </a:lnTo>
                  <a:lnTo>
                    <a:pt x="867" y="95"/>
                  </a:lnTo>
                  <a:lnTo>
                    <a:pt x="854" y="144"/>
                  </a:lnTo>
                  <a:lnTo>
                    <a:pt x="883" y="150"/>
                  </a:lnTo>
                  <a:lnTo>
                    <a:pt x="887" y="156"/>
                  </a:lnTo>
                  <a:lnTo>
                    <a:pt x="887" y="178"/>
                  </a:lnTo>
                  <a:lnTo>
                    <a:pt x="862" y="172"/>
                  </a:lnTo>
                  <a:lnTo>
                    <a:pt x="867" y="203"/>
                  </a:lnTo>
                  <a:lnTo>
                    <a:pt x="899" y="219"/>
                  </a:lnTo>
                  <a:lnTo>
                    <a:pt x="909" y="224"/>
                  </a:lnTo>
                  <a:lnTo>
                    <a:pt x="905" y="279"/>
                  </a:lnTo>
                  <a:lnTo>
                    <a:pt x="921" y="279"/>
                  </a:lnTo>
                  <a:lnTo>
                    <a:pt x="932" y="289"/>
                  </a:lnTo>
                  <a:lnTo>
                    <a:pt x="930" y="322"/>
                  </a:lnTo>
                  <a:lnTo>
                    <a:pt x="946" y="330"/>
                  </a:lnTo>
                  <a:lnTo>
                    <a:pt x="937" y="411"/>
                  </a:lnTo>
                  <a:lnTo>
                    <a:pt x="917" y="428"/>
                  </a:lnTo>
                  <a:lnTo>
                    <a:pt x="921" y="439"/>
                  </a:lnTo>
                  <a:lnTo>
                    <a:pt x="919" y="457"/>
                  </a:lnTo>
                  <a:lnTo>
                    <a:pt x="887" y="496"/>
                  </a:lnTo>
                  <a:lnTo>
                    <a:pt x="872" y="498"/>
                  </a:lnTo>
                  <a:lnTo>
                    <a:pt x="862" y="494"/>
                  </a:lnTo>
                  <a:lnTo>
                    <a:pt x="860" y="480"/>
                  </a:lnTo>
                  <a:lnTo>
                    <a:pt x="842" y="473"/>
                  </a:lnTo>
                  <a:lnTo>
                    <a:pt x="817" y="477"/>
                  </a:lnTo>
                  <a:lnTo>
                    <a:pt x="813" y="488"/>
                  </a:lnTo>
                  <a:lnTo>
                    <a:pt x="821" y="504"/>
                  </a:lnTo>
                  <a:lnTo>
                    <a:pt x="815" y="516"/>
                  </a:lnTo>
                  <a:lnTo>
                    <a:pt x="805" y="527"/>
                  </a:lnTo>
                  <a:lnTo>
                    <a:pt x="754" y="527"/>
                  </a:lnTo>
                  <a:lnTo>
                    <a:pt x="727" y="559"/>
                  </a:lnTo>
                  <a:lnTo>
                    <a:pt x="737" y="574"/>
                  </a:lnTo>
                  <a:lnTo>
                    <a:pt x="768" y="564"/>
                  </a:lnTo>
                  <a:lnTo>
                    <a:pt x="777" y="566"/>
                  </a:lnTo>
                  <a:lnTo>
                    <a:pt x="776" y="574"/>
                  </a:lnTo>
                  <a:lnTo>
                    <a:pt x="774" y="594"/>
                  </a:lnTo>
                  <a:lnTo>
                    <a:pt x="760" y="617"/>
                  </a:lnTo>
                  <a:lnTo>
                    <a:pt x="762" y="625"/>
                  </a:lnTo>
                  <a:lnTo>
                    <a:pt x="706" y="627"/>
                  </a:lnTo>
                  <a:lnTo>
                    <a:pt x="697" y="644"/>
                  </a:lnTo>
                  <a:lnTo>
                    <a:pt x="705" y="653"/>
                  </a:lnTo>
                  <a:lnTo>
                    <a:pt x="688" y="668"/>
                  </a:lnTo>
                  <a:lnTo>
                    <a:pt x="673" y="711"/>
                  </a:lnTo>
                  <a:lnTo>
                    <a:pt x="661" y="725"/>
                  </a:lnTo>
                  <a:lnTo>
                    <a:pt x="649" y="719"/>
                  </a:lnTo>
                  <a:lnTo>
                    <a:pt x="633" y="732"/>
                  </a:lnTo>
                  <a:lnTo>
                    <a:pt x="609" y="747"/>
                  </a:lnTo>
                  <a:lnTo>
                    <a:pt x="610" y="780"/>
                  </a:lnTo>
                  <a:lnTo>
                    <a:pt x="600" y="797"/>
                  </a:lnTo>
                  <a:lnTo>
                    <a:pt x="592" y="797"/>
                  </a:lnTo>
                  <a:lnTo>
                    <a:pt x="574" y="786"/>
                  </a:lnTo>
                  <a:lnTo>
                    <a:pt x="564" y="756"/>
                  </a:lnTo>
                  <a:lnTo>
                    <a:pt x="553" y="731"/>
                  </a:lnTo>
                  <a:lnTo>
                    <a:pt x="545" y="731"/>
                  </a:lnTo>
                  <a:lnTo>
                    <a:pt x="537" y="725"/>
                  </a:lnTo>
                  <a:lnTo>
                    <a:pt x="534" y="723"/>
                  </a:lnTo>
                  <a:lnTo>
                    <a:pt x="537" y="711"/>
                  </a:lnTo>
                  <a:lnTo>
                    <a:pt x="532" y="697"/>
                  </a:lnTo>
                  <a:lnTo>
                    <a:pt x="516" y="684"/>
                  </a:lnTo>
                  <a:lnTo>
                    <a:pt x="507" y="690"/>
                  </a:lnTo>
                  <a:lnTo>
                    <a:pt x="502" y="725"/>
                  </a:lnTo>
                  <a:lnTo>
                    <a:pt x="477" y="740"/>
                  </a:lnTo>
                  <a:lnTo>
                    <a:pt x="477" y="758"/>
                  </a:lnTo>
                  <a:lnTo>
                    <a:pt x="473" y="766"/>
                  </a:lnTo>
                  <a:lnTo>
                    <a:pt x="436" y="785"/>
                  </a:lnTo>
                  <a:lnTo>
                    <a:pt x="422" y="776"/>
                  </a:lnTo>
                  <a:lnTo>
                    <a:pt x="412" y="785"/>
                  </a:lnTo>
                  <a:lnTo>
                    <a:pt x="387" y="816"/>
                  </a:lnTo>
                  <a:lnTo>
                    <a:pt x="276" y="869"/>
                  </a:lnTo>
                  <a:lnTo>
                    <a:pt x="266" y="883"/>
                  </a:lnTo>
                  <a:lnTo>
                    <a:pt x="268" y="893"/>
                  </a:lnTo>
                  <a:lnTo>
                    <a:pt x="250" y="897"/>
                  </a:lnTo>
                  <a:lnTo>
                    <a:pt x="235" y="902"/>
                  </a:lnTo>
                  <a:lnTo>
                    <a:pt x="215" y="910"/>
                  </a:lnTo>
                  <a:lnTo>
                    <a:pt x="231" y="953"/>
                  </a:lnTo>
                  <a:lnTo>
                    <a:pt x="219" y="955"/>
                  </a:lnTo>
                  <a:lnTo>
                    <a:pt x="217" y="957"/>
                  </a:lnTo>
                  <a:lnTo>
                    <a:pt x="202" y="963"/>
                  </a:lnTo>
                  <a:lnTo>
                    <a:pt x="162" y="946"/>
                  </a:lnTo>
                  <a:lnTo>
                    <a:pt x="141" y="955"/>
                  </a:lnTo>
                  <a:lnTo>
                    <a:pt x="133" y="928"/>
                  </a:lnTo>
                  <a:lnTo>
                    <a:pt x="123" y="934"/>
                  </a:lnTo>
                  <a:lnTo>
                    <a:pt x="121" y="940"/>
                  </a:lnTo>
                  <a:lnTo>
                    <a:pt x="130" y="957"/>
                  </a:lnTo>
                  <a:lnTo>
                    <a:pt x="115" y="961"/>
                  </a:lnTo>
                  <a:lnTo>
                    <a:pt x="111" y="963"/>
                  </a:lnTo>
                  <a:lnTo>
                    <a:pt x="70" y="854"/>
                  </a:lnTo>
                  <a:lnTo>
                    <a:pt x="84" y="830"/>
                  </a:lnTo>
                  <a:lnTo>
                    <a:pt x="39" y="795"/>
                  </a:lnTo>
                  <a:lnTo>
                    <a:pt x="29" y="764"/>
                  </a:lnTo>
                  <a:lnTo>
                    <a:pt x="35" y="748"/>
                  </a:lnTo>
                  <a:lnTo>
                    <a:pt x="41" y="746"/>
                  </a:lnTo>
                  <a:lnTo>
                    <a:pt x="49" y="736"/>
                  </a:lnTo>
                  <a:lnTo>
                    <a:pt x="51" y="725"/>
                  </a:lnTo>
                  <a:lnTo>
                    <a:pt x="25" y="686"/>
                  </a:lnTo>
                  <a:lnTo>
                    <a:pt x="14" y="686"/>
                  </a:lnTo>
                  <a:lnTo>
                    <a:pt x="4" y="684"/>
                  </a:lnTo>
                  <a:lnTo>
                    <a:pt x="0" y="672"/>
                  </a:lnTo>
                  <a:lnTo>
                    <a:pt x="2" y="660"/>
                  </a:lnTo>
                  <a:lnTo>
                    <a:pt x="94" y="606"/>
                  </a:lnTo>
                  <a:lnTo>
                    <a:pt x="82" y="586"/>
                  </a:lnTo>
                  <a:lnTo>
                    <a:pt x="115" y="453"/>
                  </a:lnTo>
                  <a:lnTo>
                    <a:pt x="53" y="332"/>
                  </a:lnTo>
                  <a:lnTo>
                    <a:pt x="55" y="324"/>
                  </a:lnTo>
                  <a:lnTo>
                    <a:pt x="82" y="332"/>
                  </a:lnTo>
                  <a:lnTo>
                    <a:pt x="107" y="320"/>
                  </a:lnTo>
                  <a:lnTo>
                    <a:pt x="109" y="301"/>
                  </a:lnTo>
                  <a:lnTo>
                    <a:pt x="113" y="297"/>
                  </a:lnTo>
                  <a:lnTo>
                    <a:pt x="123" y="299"/>
                  </a:lnTo>
                  <a:lnTo>
                    <a:pt x="150" y="320"/>
                  </a:lnTo>
                  <a:lnTo>
                    <a:pt x="158" y="322"/>
                  </a:lnTo>
                  <a:lnTo>
                    <a:pt x="162" y="320"/>
                  </a:lnTo>
                  <a:lnTo>
                    <a:pt x="172" y="303"/>
                  </a:lnTo>
                  <a:lnTo>
                    <a:pt x="258" y="289"/>
                  </a:lnTo>
                  <a:lnTo>
                    <a:pt x="287" y="254"/>
                  </a:lnTo>
                  <a:lnTo>
                    <a:pt x="276" y="221"/>
                  </a:lnTo>
                  <a:lnTo>
                    <a:pt x="281" y="199"/>
                  </a:lnTo>
                  <a:lnTo>
                    <a:pt x="301" y="185"/>
                  </a:lnTo>
                  <a:lnTo>
                    <a:pt x="311" y="158"/>
                  </a:lnTo>
                  <a:lnTo>
                    <a:pt x="356" y="119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4" name="Freeform 187">
              <a:extLst>
                <a:ext uri="{FF2B5EF4-FFF2-40B4-BE49-F238E27FC236}">
                  <a16:creationId xmlns:a16="http://schemas.microsoft.com/office/drawing/2014/main" id="{60096D41-96D5-3965-DC9D-F736C73909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" y="2611"/>
              <a:ext cx="776" cy="844"/>
            </a:xfrm>
            <a:custGeom>
              <a:avLst/>
              <a:gdLst>
                <a:gd name="T0" fmla="*/ 434 w 877"/>
                <a:gd name="T1" fmla="*/ 715 h 952"/>
                <a:gd name="T2" fmla="*/ 347 w 877"/>
                <a:gd name="T3" fmla="*/ 662 h 952"/>
                <a:gd name="T4" fmla="*/ 377 w 877"/>
                <a:gd name="T5" fmla="*/ 695 h 952"/>
                <a:gd name="T6" fmla="*/ 324 w 877"/>
                <a:gd name="T7" fmla="*/ 685 h 952"/>
                <a:gd name="T8" fmla="*/ 324 w 877"/>
                <a:gd name="T9" fmla="*/ 707 h 952"/>
                <a:gd name="T10" fmla="*/ 304 w 877"/>
                <a:gd name="T11" fmla="*/ 692 h 952"/>
                <a:gd name="T12" fmla="*/ 266 w 877"/>
                <a:gd name="T13" fmla="*/ 668 h 952"/>
                <a:gd name="T14" fmla="*/ 205 w 877"/>
                <a:gd name="T15" fmla="*/ 687 h 952"/>
                <a:gd name="T16" fmla="*/ 233 w 877"/>
                <a:gd name="T17" fmla="*/ 710 h 952"/>
                <a:gd name="T18" fmla="*/ 219 w 877"/>
                <a:gd name="T19" fmla="*/ 727 h 952"/>
                <a:gd name="T20" fmla="*/ 214 w 877"/>
                <a:gd name="T21" fmla="*/ 742 h 952"/>
                <a:gd name="T22" fmla="*/ 67 w 877"/>
                <a:gd name="T23" fmla="*/ 738 h 952"/>
                <a:gd name="T24" fmla="*/ 37 w 877"/>
                <a:gd name="T25" fmla="*/ 744 h 952"/>
                <a:gd name="T26" fmla="*/ 17 w 877"/>
                <a:gd name="T27" fmla="*/ 729 h 952"/>
                <a:gd name="T28" fmla="*/ 214 w 877"/>
                <a:gd name="T29" fmla="*/ 51 h 952"/>
                <a:gd name="T30" fmla="*/ 265 w 877"/>
                <a:gd name="T31" fmla="*/ 74 h 952"/>
                <a:gd name="T32" fmla="*/ 289 w 877"/>
                <a:gd name="T33" fmla="*/ 59 h 952"/>
                <a:gd name="T34" fmla="*/ 310 w 877"/>
                <a:gd name="T35" fmla="*/ 90 h 952"/>
                <a:gd name="T36" fmla="*/ 296 w 877"/>
                <a:gd name="T37" fmla="*/ 115 h 952"/>
                <a:gd name="T38" fmla="*/ 329 w 877"/>
                <a:gd name="T39" fmla="*/ 77 h 952"/>
                <a:gd name="T40" fmla="*/ 343 w 877"/>
                <a:gd name="T41" fmla="*/ 88 h 952"/>
                <a:gd name="T42" fmla="*/ 357 w 877"/>
                <a:gd name="T43" fmla="*/ 63 h 952"/>
                <a:gd name="T44" fmla="*/ 410 w 877"/>
                <a:gd name="T45" fmla="*/ 47 h 952"/>
                <a:gd name="T46" fmla="*/ 420 w 877"/>
                <a:gd name="T47" fmla="*/ 19 h 952"/>
                <a:gd name="T48" fmla="*/ 432 w 877"/>
                <a:gd name="T49" fmla="*/ 4 h 952"/>
                <a:gd name="T50" fmla="*/ 478 w 877"/>
                <a:gd name="T51" fmla="*/ 0 h 952"/>
                <a:gd name="T52" fmla="*/ 488 w 877"/>
                <a:gd name="T53" fmla="*/ 31 h 952"/>
                <a:gd name="T54" fmla="*/ 494 w 877"/>
                <a:gd name="T55" fmla="*/ 20 h 952"/>
                <a:gd name="T56" fmla="*/ 521 w 877"/>
                <a:gd name="T57" fmla="*/ 18 h 952"/>
                <a:gd name="T58" fmla="*/ 534 w 877"/>
                <a:gd name="T59" fmla="*/ 45 h 952"/>
                <a:gd name="T60" fmla="*/ 543 w 877"/>
                <a:gd name="T61" fmla="*/ 63 h 952"/>
                <a:gd name="T62" fmla="*/ 549 w 877"/>
                <a:gd name="T63" fmla="*/ 83 h 952"/>
                <a:gd name="T64" fmla="*/ 572 w 877"/>
                <a:gd name="T65" fmla="*/ 83 h 952"/>
                <a:gd name="T66" fmla="*/ 593 w 877"/>
                <a:gd name="T67" fmla="*/ 79 h 952"/>
                <a:gd name="T68" fmla="*/ 595 w 877"/>
                <a:gd name="T69" fmla="*/ 132 h 952"/>
                <a:gd name="T70" fmla="*/ 648 w 877"/>
                <a:gd name="T71" fmla="*/ 245 h 952"/>
                <a:gd name="T72" fmla="*/ 687 w 877"/>
                <a:gd name="T73" fmla="*/ 352 h 952"/>
                <a:gd name="T74" fmla="*/ 661 w 877"/>
                <a:gd name="T75" fmla="*/ 360 h 952"/>
                <a:gd name="T76" fmla="*/ 630 w 877"/>
                <a:gd name="T77" fmla="*/ 356 h 952"/>
                <a:gd name="T78" fmla="*/ 626 w 877"/>
                <a:gd name="T79" fmla="*/ 409 h 952"/>
                <a:gd name="T80" fmla="*/ 608 w 877"/>
                <a:gd name="T81" fmla="*/ 427 h 952"/>
                <a:gd name="T82" fmla="*/ 553 w 877"/>
                <a:gd name="T83" fmla="*/ 467 h 952"/>
                <a:gd name="T84" fmla="*/ 590 w 877"/>
                <a:gd name="T85" fmla="*/ 634 h 952"/>
                <a:gd name="T86" fmla="*/ 588 w 877"/>
                <a:gd name="T87" fmla="*/ 671 h 952"/>
                <a:gd name="T88" fmla="*/ 586 w 877"/>
                <a:gd name="T89" fmla="*/ 711 h 952"/>
                <a:gd name="T90" fmla="*/ 558 w 877"/>
                <a:gd name="T91" fmla="*/ 696 h 952"/>
                <a:gd name="T92" fmla="*/ 517 w 877"/>
                <a:gd name="T93" fmla="*/ 715 h 952"/>
                <a:gd name="T94" fmla="*/ 478 w 877"/>
                <a:gd name="T95" fmla="*/ 734 h 952"/>
                <a:gd name="T96" fmla="*/ 470 w 877"/>
                <a:gd name="T97" fmla="*/ 738 h 9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7"/>
                <a:gd name="T148" fmla="*/ 0 h 952"/>
                <a:gd name="T149" fmla="*/ 877 w 877"/>
                <a:gd name="T150" fmla="*/ 952 h 952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454 w 10000"/>
                <a:gd name="connsiteY41" fmla="*/ 7753 h 10000"/>
                <a:gd name="connsiteX42" fmla="*/ 3341 w 10000"/>
                <a:gd name="connsiteY42" fmla="*/ 2017 h 10000"/>
                <a:gd name="connsiteX43" fmla="*/ 3113 w 10000"/>
                <a:gd name="connsiteY43" fmla="*/ 683 h 10000"/>
                <a:gd name="connsiteX44" fmla="*/ 3603 w 10000"/>
                <a:gd name="connsiteY44" fmla="*/ 882 h 10000"/>
                <a:gd name="connsiteX45" fmla="*/ 3694 w 10000"/>
                <a:gd name="connsiteY45" fmla="*/ 1029 h 10000"/>
                <a:gd name="connsiteX46" fmla="*/ 3854 w 10000"/>
                <a:gd name="connsiteY46" fmla="*/ 987 h 10000"/>
                <a:gd name="connsiteX47" fmla="*/ 3900 w 10000"/>
                <a:gd name="connsiteY47" fmla="*/ 599 h 10000"/>
                <a:gd name="connsiteX48" fmla="*/ 3991 w 10000"/>
                <a:gd name="connsiteY48" fmla="*/ 557 h 10000"/>
                <a:gd name="connsiteX49" fmla="*/ 4208 w 10000"/>
                <a:gd name="connsiteY49" fmla="*/ 798 h 10000"/>
                <a:gd name="connsiteX50" fmla="*/ 4504 w 10000"/>
                <a:gd name="connsiteY50" fmla="*/ 987 h 10000"/>
                <a:gd name="connsiteX51" fmla="*/ 4527 w 10000"/>
                <a:gd name="connsiteY51" fmla="*/ 1155 h 10000"/>
                <a:gd name="connsiteX52" fmla="*/ 4504 w 10000"/>
                <a:gd name="connsiteY52" fmla="*/ 1197 h 10000"/>
                <a:gd name="connsiteX53" fmla="*/ 4436 w 10000"/>
                <a:gd name="connsiteY53" fmla="*/ 1197 h 10000"/>
                <a:gd name="connsiteX54" fmla="*/ 4390 w 10000"/>
                <a:gd name="connsiteY54" fmla="*/ 1197 h 10000"/>
                <a:gd name="connsiteX55" fmla="*/ 4299 w 10000"/>
                <a:gd name="connsiteY55" fmla="*/ 1544 h 10000"/>
                <a:gd name="connsiteX56" fmla="*/ 4390 w 10000"/>
                <a:gd name="connsiteY56" fmla="*/ 1649 h 10000"/>
                <a:gd name="connsiteX57" fmla="*/ 4675 w 10000"/>
                <a:gd name="connsiteY57" fmla="*/ 1397 h 10000"/>
                <a:gd name="connsiteX58" fmla="*/ 4789 w 10000"/>
                <a:gd name="connsiteY58" fmla="*/ 1029 h 10000"/>
                <a:gd name="connsiteX59" fmla="*/ 4812 w 10000"/>
                <a:gd name="connsiteY59" fmla="*/ 1008 h 10000"/>
                <a:gd name="connsiteX60" fmla="*/ 4880 w 10000"/>
                <a:gd name="connsiteY60" fmla="*/ 1008 h 10000"/>
                <a:gd name="connsiteX61" fmla="*/ 4994 w 10000"/>
                <a:gd name="connsiteY61" fmla="*/ 1176 h 10000"/>
                <a:gd name="connsiteX62" fmla="*/ 5143 w 10000"/>
                <a:gd name="connsiteY62" fmla="*/ 1113 h 10000"/>
                <a:gd name="connsiteX63" fmla="*/ 5188 w 10000"/>
                <a:gd name="connsiteY63" fmla="*/ 1092 h 10000"/>
                <a:gd name="connsiteX64" fmla="*/ 5188 w 10000"/>
                <a:gd name="connsiteY64" fmla="*/ 840 h 10000"/>
                <a:gd name="connsiteX65" fmla="*/ 5462 w 10000"/>
                <a:gd name="connsiteY65" fmla="*/ 924 h 10000"/>
                <a:gd name="connsiteX66" fmla="*/ 5770 w 10000"/>
                <a:gd name="connsiteY66" fmla="*/ 840 h 10000"/>
                <a:gd name="connsiteX67" fmla="*/ 5964 w 10000"/>
                <a:gd name="connsiteY67" fmla="*/ 630 h 10000"/>
                <a:gd name="connsiteX68" fmla="*/ 6146 w 10000"/>
                <a:gd name="connsiteY68" fmla="*/ 546 h 10000"/>
                <a:gd name="connsiteX69" fmla="*/ 6169 w 10000"/>
                <a:gd name="connsiteY69" fmla="*/ 315 h 10000"/>
                <a:gd name="connsiteX70" fmla="*/ 6123 w 10000"/>
                <a:gd name="connsiteY70" fmla="*/ 252 h 10000"/>
                <a:gd name="connsiteX71" fmla="*/ 6055 w 10000"/>
                <a:gd name="connsiteY71" fmla="*/ 231 h 10000"/>
                <a:gd name="connsiteX72" fmla="*/ 6146 w 10000"/>
                <a:gd name="connsiteY72" fmla="*/ 105 h 10000"/>
                <a:gd name="connsiteX73" fmla="*/ 6283 w 10000"/>
                <a:gd name="connsiteY73" fmla="*/ 63 h 10000"/>
                <a:gd name="connsiteX74" fmla="*/ 6568 w 10000"/>
                <a:gd name="connsiteY74" fmla="*/ 231 h 10000"/>
                <a:gd name="connsiteX75" fmla="*/ 6887 w 10000"/>
                <a:gd name="connsiteY75" fmla="*/ 0 h 10000"/>
                <a:gd name="connsiteX76" fmla="*/ 6956 w 10000"/>
                <a:gd name="connsiteY76" fmla="*/ 0 h 10000"/>
                <a:gd name="connsiteX77" fmla="*/ 6933 w 10000"/>
                <a:gd name="connsiteY77" fmla="*/ 294 h 10000"/>
                <a:gd name="connsiteX78" fmla="*/ 7013 w 10000"/>
                <a:gd name="connsiteY78" fmla="*/ 389 h 10000"/>
                <a:gd name="connsiteX79" fmla="*/ 7104 w 10000"/>
                <a:gd name="connsiteY79" fmla="*/ 410 h 10000"/>
                <a:gd name="connsiteX80" fmla="*/ 7104 w 10000"/>
                <a:gd name="connsiteY80" fmla="*/ 336 h 10000"/>
                <a:gd name="connsiteX81" fmla="*/ 7127 w 10000"/>
                <a:gd name="connsiteY81" fmla="*/ 294 h 10000"/>
                <a:gd name="connsiteX82" fmla="*/ 7195 w 10000"/>
                <a:gd name="connsiteY82" fmla="*/ 273 h 10000"/>
                <a:gd name="connsiteX83" fmla="*/ 7503 w 10000"/>
                <a:gd name="connsiteY83" fmla="*/ 410 h 10000"/>
                <a:gd name="connsiteX84" fmla="*/ 7571 w 10000"/>
                <a:gd name="connsiteY84" fmla="*/ 231 h 10000"/>
                <a:gd name="connsiteX85" fmla="*/ 7594 w 10000"/>
                <a:gd name="connsiteY85" fmla="*/ 231 h 10000"/>
                <a:gd name="connsiteX86" fmla="*/ 7640 w 10000"/>
                <a:gd name="connsiteY86" fmla="*/ 252 h 10000"/>
                <a:gd name="connsiteX87" fmla="*/ 7742 w 10000"/>
                <a:gd name="connsiteY87" fmla="*/ 347 h 10000"/>
                <a:gd name="connsiteX88" fmla="*/ 7777 w 10000"/>
                <a:gd name="connsiteY88" fmla="*/ 599 h 10000"/>
                <a:gd name="connsiteX89" fmla="*/ 7685 w 10000"/>
                <a:gd name="connsiteY89" fmla="*/ 840 h 10000"/>
                <a:gd name="connsiteX90" fmla="*/ 7754 w 10000"/>
                <a:gd name="connsiteY90" fmla="*/ 903 h 10000"/>
                <a:gd name="connsiteX91" fmla="*/ 7913 w 10000"/>
                <a:gd name="connsiteY91" fmla="*/ 840 h 10000"/>
                <a:gd name="connsiteX92" fmla="*/ 7936 w 10000"/>
                <a:gd name="connsiteY92" fmla="*/ 840 h 10000"/>
                <a:gd name="connsiteX93" fmla="*/ 7993 w 10000"/>
                <a:gd name="connsiteY93" fmla="*/ 861 h 10000"/>
                <a:gd name="connsiteX94" fmla="*/ 7993 w 10000"/>
                <a:gd name="connsiteY94" fmla="*/ 1113 h 10000"/>
                <a:gd name="connsiteX95" fmla="*/ 8153 w 10000"/>
                <a:gd name="connsiteY95" fmla="*/ 1197 h 10000"/>
                <a:gd name="connsiteX96" fmla="*/ 8244 w 10000"/>
                <a:gd name="connsiteY96" fmla="*/ 1176 h 10000"/>
                <a:gd name="connsiteX97" fmla="*/ 8335 w 10000"/>
                <a:gd name="connsiteY97" fmla="*/ 1113 h 10000"/>
                <a:gd name="connsiteX98" fmla="*/ 8335 w 10000"/>
                <a:gd name="connsiteY98" fmla="*/ 1029 h 10000"/>
                <a:gd name="connsiteX99" fmla="*/ 8552 w 10000"/>
                <a:gd name="connsiteY99" fmla="*/ 882 h 10000"/>
                <a:gd name="connsiteX100" fmla="*/ 8632 w 10000"/>
                <a:gd name="connsiteY100" fmla="*/ 1050 h 10000"/>
                <a:gd name="connsiteX101" fmla="*/ 8826 w 10000"/>
                <a:gd name="connsiteY101" fmla="*/ 1649 h 10000"/>
                <a:gd name="connsiteX102" fmla="*/ 8734 w 10000"/>
                <a:gd name="connsiteY102" fmla="*/ 1691 h 10000"/>
                <a:gd name="connsiteX103" fmla="*/ 8666 w 10000"/>
                <a:gd name="connsiteY103" fmla="*/ 1765 h 10000"/>
                <a:gd name="connsiteX104" fmla="*/ 8780 w 10000"/>
                <a:gd name="connsiteY104" fmla="*/ 2532 h 10000"/>
                <a:gd name="connsiteX105" fmla="*/ 9088 w 10000"/>
                <a:gd name="connsiteY105" fmla="*/ 2794 h 10000"/>
                <a:gd name="connsiteX106" fmla="*/ 9430 w 10000"/>
                <a:gd name="connsiteY106" fmla="*/ 3267 h 10000"/>
                <a:gd name="connsiteX107" fmla="*/ 9704 w 10000"/>
                <a:gd name="connsiteY107" fmla="*/ 3655 h 10000"/>
                <a:gd name="connsiteX108" fmla="*/ 9795 w 10000"/>
                <a:gd name="connsiteY108" fmla="*/ 4391 h 10000"/>
                <a:gd name="connsiteX109" fmla="*/ 10000 w 10000"/>
                <a:gd name="connsiteY109" fmla="*/ 4706 h 10000"/>
                <a:gd name="connsiteX110" fmla="*/ 9783 w 10000"/>
                <a:gd name="connsiteY110" fmla="*/ 4968 h 10000"/>
                <a:gd name="connsiteX111" fmla="*/ 9738 w 10000"/>
                <a:gd name="connsiteY111" fmla="*/ 4853 h 10000"/>
                <a:gd name="connsiteX112" fmla="*/ 9624 w 10000"/>
                <a:gd name="connsiteY112" fmla="*/ 4811 h 10000"/>
                <a:gd name="connsiteX113" fmla="*/ 9578 w 10000"/>
                <a:gd name="connsiteY113" fmla="*/ 4811 h 10000"/>
                <a:gd name="connsiteX114" fmla="*/ 9555 w 10000"/>
                <a:gd name="connsiteY114" fmla="*/ 4968 h 10000"/>
                <a:gd name="connsiteX115" fmla="*/ 9179 w 10000"/>
                <a:gd name="connsiteY115" fmla="*/ 4769 h 10000"/>
                <a:gd name="connsiteX116" fmla="*/ 9019 w 10000"/>
                <a:gd name="connsiteY116" fmla="*/ 4958 h 10000"/>
                <a:gd name="connsiteX117" fmla="*/ 9179 w 10000"/>
                <a:gd name="connsiteY117" fmla="*/ 5441 h 10000"/>
                <a:gd name="connsiteX118" fmla="*/ 9111 w 10000"/>
                <a:gd name="connsiteY118" fmla="*/ 5462 h 10000"/>
                <a:gd name="connsiteX119" fmla="*/ 9111 w 10000"/>
                <a:gd name="connsiteY119" fmla="*/ 5609 h 10000"/>
                <a:gd name="connsiteX120" fmla="*/ 8997 w 10000"/>
                <a:gd name="connsiteY120" fmla="*/ 5693 h 10000"/>
                <a:gd name="connsiteX121" fmla="*/ 8848 w 10000"/>
                <a:gd name="connsiteY121" fmla="*/ 5714 h 10000"/>
                <a:gd name="connsiteX122" fmla="*/ 8540 w 10000"/>
                <a:gd name="connsiteY122" fmla="*/ 5809 h 10000"/>
                <a:gd name="connsiteX123" fmla="*/ 8438 w 10000"/>
                <a:gd name="connsiteY123" fmla="*/ 6019 h 10000"/>
                <a:gd name="connsiteX124" fmla="*/ 8050 w 10000"/>
                <a:gd name="connsiteY124" fmla="*/ 6239 h 10000"/>
                <a:gd name="connsiteX125" fmla="*/ 8518 w 10000"/>
                <a:gd name="connsiteY125" fmla="*/ 8025 h 10000"/>
                <a:gd name="connsiteX126" fmla="*/ 8597 w 10000"/>
                <a:gd name="connsiteY126" fmla="*/ 8277 h 10000"/>
                <a:gd name="connsiteX127" fmla="*/ 8597 w 10000"/>
                <a:gd name="connsiteY127" fmla="*/ 8477 h 10000"/>
                <a:gd name="connsiteX128" fmla="*/ 8712 w 10000"/>
                <a:gd name="connsiteY128" fmla="*/ 8666 h 10000"/>
                <a:gd name="connsiteX129" fmla="*/ 8575 w 10000"/>
                <a:gd name="connsiteY129" fmla="*/ 8834 h 10000"/>
                <a:gd name="connsiteX130" fmla="*/ 8552 w 10000"/>
                <a:gd name="connsiteY130" fmla="*/ 8971 h 10000"/>
                <a:gd name="connsiteX131" fmla="*/ 8712 w 10000"/>
                <a:gd name="connsiteY131" fmla="*/ 9034 h 10000"/>
                <a:gd name="connsiteX132" fmla="*/ 8734 w 10000"/>
                <a:gd name="connsiteY132" fmla="*/ 9223 h 10000"/>
                <a:gd name="connsiteX133" fmla="*/ 8529 w 10000"/>
                <a:gd name="connsiteY133" fmla="*/ 9506 h 10000"/>
                <a:gd name="connsiteX134" fmla="*/ 8381 w 10000"/>
                <a:gd name="connsiteY134" fmla="*/ 9307 h 10000"/>
                <a:gd name="connsiteX135" fmla="*/ 8335 w 10000"/>
                <a:gd name="connsiteY135" fmla="*/ 9286 h 10000"/>
                <a:gd name="connsiteX136" fmla="*/ 8130 w 10000"/>
                <a:gd name="connsiteY136" fmla="*/ 9307 h 10000"/>
                <a:gd name="connsiteX137" fmla="*/ 8016 w 10000"/>
                <a:gd name="connsiteY137" fmla="*/ 9443 h 10000"/>
                <a:gd name="connsiteX138" fmla="*/ 7708 w 10000"/>
                <a:gd name="connsiteY138" fmla="*/ 9328 h 10000"/>
                <a:gd name="connsiteX139" fmla="*/ 7526 w 10000"/>
                <a:gd name="connsiteY139" fmla="*/ 9548 h 10000"/>
                <a:gd name="connsiteX140" fmla="*/ 7309 w 10000"/>
                <a:gd name="connsiteY140" fmla="*/ 9632 h 10000"/>
                <a:gd name="connsiteX141" fmla="*/ 7081 w 10000"/>
                <a:gd name="connsiteY141" fmla="*/ 9632 h 10000"/>
                <a:gd name="connsiteX142" fmla="*/ 6956 w 10000"/>
                <a:gd name="connsiteY142" fmla="*/ 9811 h 10000"/>
                <a:gd name="connsiteX143" fmla="*/ 6842 w 10000"/>
                <a:gd name="connsiteY143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341 w 10000"/>
                <a:gd name="connsiteY42" fmla="*/ 2017 h 10000"/>
                <a:gd name="connsiteX43" fmla="*/ 3113 w 10000"/>
                <a:gd name="connsiteY43" fmla="*/ 683 h 10000"/>
                <a:gd name="connsiteX44" fmla="*/ 3603 w 10000"/>
                <a:gd name="connsiteY44" fmla="*/ 882 h 10000"/>
                <a:gd name="connsiteX45" fmla="*/ 3694 w 10000"/>
                <a:gd name="connsiteY45" fmla="*/ 1029 h 10000"/>
                <a:gd name="connsiteX46" fmla="*/ 3854 w 10000"/>
                <a:gd name="connsiteY46" fmla="*/ 987 h 10000"/>
                <a:gd name="connsiteX47" fmla="*/ 3900 w 10000"/>
                <a:gd name="connsiteY47" fmla="*/ 599 h 10000"/>
                <a:gd name="connsiteX48" fmla="*/ 3991 w 10000"/>
                <a:gd name="connsiteY48" fmla="*/ 557 h 10000"/>
                <a:gd name="connsiteX49" fmla="*/ 4208 w 10000"/>
                <a:gd name="connsiteY49" fmla="*/ 798 h 10000"/>
                <a:gd name="connsiteX50" fmla="*/ 4504 w 10000"/>
                <a:gd name="connsiteY50" fmla="*/ 987 h 10000"/>
                <a:gd name="connsiteX51" fmla="*/ 4527 w 10000"/>
                <a:gd name="connsiteY51" fmla="*/ 1155 h 10000"/>
                <a:gd name="connsiteX52" fmla="*/ 4504 w 10000"/>
                <a:gd name="connsiteY52" fmla="*/ 1197 h 10000"/>
                <a:gd name="connsiteX53" fmla="*/ 4436 w 10000"/>
                <a:gd name="connsiteY53" fmla="*/ 1197 h 10000"/>
                <a:gd name="connsiteX54" fmla="*/ 4390 w 10000"/>
                <a:gd name="connsiteY54" fmla="*/ 1197 h 10000"/>
                <a:gd name="connsiteX55" fmla="*/ 4299 w 10000"/>
                <a:gd name="connsiteY55" fmla="*/ 1544 h 10000"/>
                <a:gd name="connsiteX56" fmla="*/ 4390 w 10000"/>
                <a:gd name="connsiteY56" fmla="*/ 1649 h 10000"/>
                <a:gd name="connsiteX57" fmla="*/ 4675 w 10000"/>
                <a:gd name="connsiteY57" fmla="*/ 1397 h 10000"/>
                <a:gd name="connsiteX58" fmla="*/ 4789 w 10000"/>
                <a:gd name="connsiteY58" fmla="*/ 1029 h 10000"/>
                <a:gd name="connsiteX59" fmla="*/ 4812 w 10000"/>
                <a:gd name="connsiteY59" fmla="*/ 1008 h 10000"/>
                <a:gd name="connsiteX60" fmla="*/ 4880 w 10000"/>
                <a:gd name="connsiteY60" fmla="*/ 1008 h 10000"/>
                <a:gd name="connsiteX61" fmla="*/ 4994 w 10000"/>
                <a:gd name="connsiteY61" fmla="*/ 1176 h 10000"/>
                <a:gd name="connsiteX62" fmla="*/ 5143 w 10000"/>
                <a:gd name="connsiteY62" fmla="*/ 1113 h 10000"/>
                <a:gd name="connsiteX63" fmla="*/ 5188 w 10000"/>
                <a:gd name="connsiteY63" fmla="*/ 1092 h 10000"/>
                <a:gd name="connsiteX64" fmla="*/ 5188 w 10000"/>
                <a:gd name="connsiteY64" fmla="*/ 840 h 10000"/>
                <a:gd name="connsiteX65" fmla="*/ 5462 w 10000"/>
                <a:gd name="connsiteY65" fmla="*/ 924 h 10000"/>
                <a:gd name="connsiteX66" fmla="*/ 5770 w 10000"/>
                <a:gd name="connsiteY66" fmla="*/ 840 h 10000"/>
                <a:gd name="connsiteX67" fmla="*/ 5964 w 10000"/>
                <a:gd name="connsiteY67" fmla="*/ 630 h 10000"/>
                <a:gd name="connsiteX68" fmla="*/ 6146 w 10000"/>
                <a:gd name="connsiteY68" fmla="*/ 546 h 10000"/>
                <a:gd name="connsiteX69" fmla="*/ 6169 w 10000"/>
                <a:gd name="connsiteY69" fmla="*/ 315 h 10000"/>
                <a:gd name="connsiteX70" fmla="*/ 6123 w 10000"/>
                <a:gd name="connsiteY70" fmla="*/ 252 h 10000"/>
                <a:gd name="connsiteX71" fmla="*/ 6055 w 10000"/>
                <a:gd name="connsiteY71" fmla="*/ 231 h 10000"/>
                <a:gd name="connsiteX72" fmla="*/ 6146 w 10000"/>
                <a:gd name="connsiteY72" fmla="*/ 105 h 10000"/>
                <a:gd name="connsiteX73" fmla="*/ 6283 w 10000"/>
                <a:gd name="connsiteY73" fmla="*/ 63 h 10000"/>
                <a:gd name="connsiteX74" fmla="*/ 6568 w 10000"/>
                <a:gd name="connsiteY74" fmla="*/ 231 h 10000"/>
                <a:gd name="connsiteX75" fmla="*/ 6887 w 10000"/>
                <a:gd name="connsiteY75" fmla="*/ 0 h 10000"/>
                <a:gd name="connsiteX76" fmla="*/ 6956 w 10000"/>
                <a:gd name="connsiteY76" fmla="*/ 0 h 10000"/>
                <a:gd name="connsiteX77" fmla="*/ 6933 w 10000"/>
                <a:gd name="connsiteY77" fmla="*/ 294 h 10000"/>
                <a:gd name="connsiteX78" fmla="*/ 7013 w 10000"/>
                <a:gd name="connsiteY78" fmla="*/ 389 h 10000"/>
                <a:gd name="connsiteX79" fmla="*/ 7104 w 10000"/>
                <a:gd name="connsiteY79" fmla="*/ 410 h 10000"/>
                <a:gd name="connsiteX80" fmla="*/ 7104 w 10000"/>
                <a:gd name="connsiteY80" fmla="*/ 336 h 10000"/>
                <a:gd name="connsiteX81" fmla="*/ 7127 w 10000"/>
                <a:gd name="connsiteY81" fmla="*/ 294 h 10000"/>
                <a:gd name="connsiteX82" fmla="*/ 7195 w 10000"/>
                <a:gd name="connsiteY82" fmla="*/ 273 h 10000"/>
                <a:gd name="connsiteX83" fmla="*/ 7503 w 10000"/>
                <a:gd name="connsiteY83" fmla="*/ 410 h 10000"/>
                <a:gd name="connsiteX84" fmla="*/ 7571 w 10000"/>
                <a:gd name="connsiteY84" fmla="*/ 231 h 10000"/>
                <a:gd name="connsiteX85" fmla="*/ 7594 w 10000"/>
                <a:gd name="connsiteY85" fmla="*/ 231 h 10000"/>
                <a:gd name="connsiteX86" fmla="*/ 7640 w 10000"/>
                <a:gd name="connsiteY86" fmla="*/ 252 h 10000"/>
                <a:gd name="connsiteX87" fmla="*/ 7742 w 10000"/>
                <a:gd name="connsiteY87" fmla="*/ 347 h 10000"/>
                <a:gd name="connsiteX88" fmla="*/ 7777 w 10000"/>
                <a:gd name="connsiteY88" fmla="*/ 599 h 10000"/>
                <a:gd name="connsiteX89" fmla="*/ 7685 w 10000"/>
                <a:gd name="connsiteY89" fmla="*/ 840 h 10000"/>
                <a:gd name="connsiteX90" fmla="*/ 7754 w 10000"/>
                <a:gd name="connsiteY90" fmla="*/ 903 h 10000"/>
                <a:gd name="connsiteX91" fmla="*/ 7913 w 10000"/>
                <a:gd name="connsiteY91" fmla="*/ 840 h 10000"/>
                <a:gd name="connsiteX92" fmla="*/ 7936 w 10000"/>
                <a:gd name="connsiteY92" fmla="*/ 840 h 10000"/>
                <a:gd name="connsiteX93" fmla="*/ 7993 w 10000"/>
                <a:gd name="connsiteY93" fmla="*/ 861 h 10000"/>
                <a:gd name="connsiteX94" fmla="*/ 7993 w 10000"/>
                <a:gd name="connsiteY94" fmla="*/ 1113 h 10000"/>
                <a:gd name="connsiteX95" fmla="*/ 8153 w 10000"/>
                <a:gd name="connsiteY95" fmla="*/ 1197 h 10000"/>
                <a:gd name="connsiteX96" fmla="*/ 8244 w 10000"/>
                <a:gd name="connsiteY96" fmla="*/ 1176 h 10000"/>
                <a:gd name="connsiteX97" fmla="*/ 8335 w 10000"/>
                <a:gd name="connsiteY97" fmla="*/ 1113 h 10000"/>
                <a:gd name="connsiteX98" fmla="*/ 8335 w 10000"/>
                <a:gd name="connsiteY98" fmla="*/ 1029 h 10000"/>
                <a:gd name="connsiteX99" fmla="*/ 8552 w 10000"/>
                <a:gd name="connsiteY99" fmla="*/ 882 h 10000"/>
                <a:gd name="connsiteX100" fmla="*/ 8632 w 10000"/>
                <a:gd name="connsiteY100" fmla="*/ 1050 h 10000"/>
                <a:gd name="connsiteX101" fmla="*/ 8826 w 10000"/>
                <a:gd name="connsiteY101" fmla="*/ 1649 h 10000"/>
                <a:gd name="connsiteX102" fmla="*/ 8734 w 10000"/>
                <a:gd name="connsiteY102" fmla="*/ 1691 h 10000"/>
                <a:gd name="connsiteX103" fmla="*/ 8666 w 10000"/>
                <a:gd name="connsiteY103" fmla="*/ 1765 h 10000"/>
                <a:gd name="connsiteX104" fmla="*/ 8780 w 10000"/>
                <a:gd name="connsiteY104" fmla="*/ 2532 h 10000"/>
                <a:gd name="connsiteX105" fmla="*/ 9088 w 10000"/>
                <a:gd name="connsiteY105" fmla="*/ 2794 h 10000"/>
                <a:gd name="connsiteX106" fmla="*/ 9430 w 10000"/>
                <a:gd name="connsiteY106" fmla="*/ 3267 h 10000"/>
                <a:gd name="connsiteX107" fmla="*/ 9704 w 10000"/>
                <a:gd name="connsiteY107" fmla="*/ 3655 h 10000"/>
                <a:gd name="connsiteX108" fmla="*/ 9795 w 10000"/>
                <a:gd name="connsiteY108" fmla="*/ 4391 h 10000"/>
                <a:gd name="connsiteX109" fmla="*/ 10000 w 10000"/>
                <a:gd name="connsiteY109" fmla="*/ 4706 h 10000"/>
                <a:gd name="connsiteX110" fmla="*/ 9783 w 10000"/>
                <a:gd name="connsiteY110" fmla="*/ 4968 h 10000"/>
                <a:gd name="connsiteX111" fmla="*/ 9738 w 10000"/>
                <a:gd name="connsiteY111" fmla="*/ 4853 h 10000"/>
                <a:gd name="connsiteX112" fmla="*/ 9624 w 10000"/>
                <a:gd name="connsiteY112" fmla="*/ 4811 h 10000"/>
                <a:gd name="connsiteX113" fmla="*/ 9578 w 10000"/>
                <a:gd name="connsiteY113" fmla="*/ 4811 h 10000"/>
                <a:gd name="connsiteX114" fmla="*/ 9555 w 10000"/>
                <a:gd name="connsiteY114" fmla="*/ 4968 h 10000"/>
                <a:gd name="connsiteX115" fmla="*/ 9179 w 10000"/>
                <a:gd name="connsiteY115" fmla="*/ 4769 h 10000"/>
                <a:gd name="connsiteX116" fmla="*/ 9019 w 10000"/>
                <a:gd name="connsiteY116" fmla="*/ 4958 h 10000"/>
                <a:gd name="connsiteX117" fmla="*/ 9179 w 10000"/>
                <a:gd name="connsiteY117" fmla="*/ 5441 h 10000"/>
                <a:gd name="connsiteX118" fmla="*/ 9111 w 10000"/>
                <a:gd name="connsiteY118" fmla="*/ 5462 h 10000"/>
                <a:gd name="connsiteX119" fmla="*/ 9111 w 10000"/>
                <a:gd name="connsiteY119" fmla="*/ 5609 h 10000"/>
                <a:gd name="connsiteX120" fmla="*/ 8997 w 10000"/>
                <a:gd name="connsiteY120" fmla="*/ 5693 h 10000"/>
                <a:gd name="connsiteX121" fmla="*/ 8848 w 10000"/>
                <a:gd name="connsiteY121" fmla="*/ 5714 h 10000"/>
                <a:gd name="connsiteX122" fmla="*/ 8540 w 10000"/>
                <a:gd name="connsiteY122" fmla="*/ 5809 h 10000"/>
                <a:gd name="connsiteX123" fmla="*/ 8438 w 10000"/>
                <a:gd name="connsiteY123" fmla="*/ 6019 h 10000"/>
                <a:gd name="connsiteX124" fmla="*/ 8050 w 10000"/>
                <a:gd name="connsiteY124" fmla="*/ 6239 h 10000"/>
                <a:gd name="connsiteX125" fmla="*/ 8518 w 10000"/>
                <a:gd name="connsiteY125" fmla="*/ 8025 h 10000"/>
                <a:gd name="connsiteX126" fmla="*/ 8597 w 10000"/>
                <a:gd name="connsiteY126" fmla="*/ 8277 h 10000"/>
                <a:gd name="connsiteX127" fmla="*/ 8597 w 10000"/>
                <a:gd name="connsiteY127" fmla="*/ 8477 h 10000"/>
                <a:gd name="connsiteX128" fmla="*/ 8712 w 10000"/>
                <a:gd name="connsiteY128" fmla="*/ 8666 h 10000"/>
                <a:gd name="connsiteX129" fmla="*/ 8575 w 10000"/>
                <a:gd name="connsiteY129" fmla="*/ 8834 h 10000"/>
                <a:gd name="connsiteX130" fmla="*/ 8552 w 10000"/>
                <a:gd name="connsiteY130" fmla="*/ 8971 h 10000"/>
                <a:gd name="connsiteX131" fmla="*/ 8712 w 10000"/>
                <a:gd name="connsiteY131" fmla="*/ 9034 h 10000"/>
                <a:gd name="connsiteX132" fmla="*/ 8734 w 10000"/>
                <a:gd name="connsiteY132" fmla="*/ 9223 h 10000"/>
                <a:gd name="connsiteX133" fmla="*/ 8529 w 10000"/>
                <a:gd name="connsiteY133" fmla="*/ 9506 h 10000"/>
                <a:gd name="connsiteX134" fmla="*/ 8381 w 10000"/>
                <a:gd name="connsiteY134" fmla="*/ 9307 h 10000"/>
                <a:gd name="connsiteX135" fmla="*/ 8335 w 10000"/>
                <a:gd name="connsiteY135" fmla="*/ 9286 h 10000"/>
                <a:gd name="connsiteX136" fmla="*/ 8130 w 10000"/>
                <a:gd name="connsiteY136" fmla="*/ 9307 h 10000"/>
                <a:gd name="connsiteX137" fmla="*/ 8016 w 10000"/>
                <a:gd name="connsiteY137" fmla="*/ 9443 h 10000"/>
                <a:gd name="connsiteX138" fmla="*/ 7708 w 10000"/>
                <a:gd name="connsiteY138" fmla="*/ 9328 h 10000"/>
                <a:gd name="connsiteX139" fmla="*/ 7526 w 10000"/>
                <a:gd name="connsiteY139" fmla="*/ 9548 h 10000"/>
                <a:gd name="connsiteX140" fmla="*/ 7309 w 10000"/>
                <a:gd name="connsiteY140" fmla="*/ 9632 h 10000"/>
                <a:gd name="connsiteX141" fmla="*/ 7081 w 10000"/>
                <a:gd name="connsiteY141" fmla="*/ 9632 h 10000"/>
                <a:gd name="connsiteX142" fmla="*/ 6956 w 10000"/>
                <a:gd name="connsiteY142" fmla="*/ 9811 h 10000"/>
                <a:gd name="connsiteX143" fmla="*/ 6842 w 10000"/>
                <a:gd name="connsiteY143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3341 w 10000"/>
                <a:gd name="connsiteY43" fmla="*/ 2017 h 10000"/>
                <a:gd name="connsiteX44" fmla="*/ 3113 w 10000"/>
                <a:gd name="connsiteY44" fmla="*/ 683 h 10000"/>
                <a:gd name="connsiteX45" fmla="*/ 3603 w 10000"/>
                <a:gd name="connsiteY45" fmla="*/ 882 h 10000"/>
                <a:gd name="connsiteX46" fmla="*/ 3694 w 10000"/>
                <a:gd name="connsiteY46" fmla="*/ 1029 h 10000"/>
                <a:gd name="connsiteX47" fmla="*/ 3854 w 10000"/>
                <a:gd name="connsiteY47" fmla="*/ 987 h 10000"/>
                <a:gd name="connsiteX48" fmla="*/ 3900 w 10000"/>
                <a:gd name="connsiteY48" fmla="*/ 599 h 10000"/>
                <a:gd name="connsiteX49" fmla="*/ 3991 w 10000"/>
                <a:gd name="connsiteY49" fmla="*/ 557 h 10000"/>
                <a:gd name="connsiteX50" fmla="*/ 4208 w 10000"/>
                <a:gd name="connsiteY50" fmla="*/ 798 h 10000"/>
                <a:gd name="connsiteX51" fmla="*/ 4504 w 10000"/>
                <a:gd name="connsiteY51" fmla="*/ 987 h 10000"/>
                <a:gd name="connsiteX52" fmla="*/ 4527 w 10000"/>
                <a:gd name="connsiteY52" fmla="*/ 1155 h 10000"/>
                <a:gd name="connsiteX53" fmla="*/ 4504 w 10000"/>
                <a:gd name="connsiteY53" fmla="*/ 1197 h 10000"/>
                <a:gd name="connsiteX54" fmla="*/ 4436 w 10000"/>
                <a:gd name="connsiteY54" fmla="*/ 1197 h 10000"/>
                <a:gd name="connsiteX55" fmla="*/ 4390 w 10000"/>
                <a:gd name="connsiteY55" fmla="*/ 1197 h 10000"/>
                <a:gd name="connsiteX56" fmla="*/ 4299 w 10000"/>
                <a:gd name="connsiteY56" fmla="*/ 1544 h 10000"/>
                <a:gd name="connsiteX57" fmla="*/ 4390 w 10000"/>
                <a:gd name="connsiteY57" fmla="*/ 1649 h 10000"/>
                <a:gd name="connsiteX58" fmla="*/ 4675 w 10000"/>
                <a:gd name="connsiteY58" fmla="*/ 1397 h 10000"/>
                <a:gd name="connsiteX59" fmla="*/ 4789 w 10000"/>
                <a:gd name="connsiteY59" fmla="*/ 1029 h 10000"/>
                <a:gd name="connsiteX60" fmla="*/ 4812 w 10000"/>
                <a:gd name="connsiteY60" fmla="*/ 1008 h 10000"/>
                <a:gd name="connsiteX61" fmla="*/ 4880 w 10000"/>
                <a:gd name="connsiteY61" fmla="*/ 1008 h 10000"/>
                <a:gd name="connsiteX62" fmla="*/ 4994 w 10000"/>
                <a:gd name="connsiteY62" fmla="*/ 1176 h 10000"/>
                <a:gd name="connsiteX63" fmla="*/ 5143 w 10000"/>
                <a:gd name="connsiteY63" fmla="*/ 1113 h 10000"/>
                <a:gd name="connsiteX64" fmla="*/ 5188 w 10000"/>
                <a:gd name="connsiteY64" fmla="*/ 1092 h 10000"/>
                <a:gd name="connsiteX65" fmla="*/ 5188 w 10000"/>
                <a:gd name="connsiteY65" fmla="*/ 840 h 10000"/>
                <a:gd name="connsiteX66" fmla="*/ 5462 w 10000"/>
                <a:gd name="connsiteY66" fmla="*/ 924 h 10000"/>
                <a:gd name="connsiteX67" fmla="*/ 5770 w 10000"/>
                <a:gd name="connsiteY67" fmla="*/ 840 h 10000"/>
                <a:gd name="connsiteX68" fmla="*/ 5964 w 10000"/>
                <a:gd name="connsiteY68" fmla="*/ 630 h 10000"/>
                <a:gd name="connsiteX69" fmla="*/ 6146 w 10000"/>
                <a:gd name="connsiteY69" fmla="*/ 546 h 10000"/>
                <a:gd name="connsiteX70" fmla="*/ 6169 w 10000"/>
                <a:gd name="connsiteY70" fmla="*/ 315 h 10000"/>
                <a:gd name="connsiteX71" fmla="*/ 6123 w 10000"/>
                <a:gd name="connsiteY71" fmla="*/ 252 h 10000"/>
                <a:gd name="connsiteX72" fmla="*/ 6055 w 10000"/>
                <a:gd name="connsiteY72" fmla="*/ 231 h 10000"/>
                <a:gd name="connsiteX73" fmla="*/ 6146 w 10000"/>
                <a:gd name="connsiteY73" fmla="*/ 105 h 10000"/>
                <a:gd name="connsiteX74" fmla="*/ 6283 w 10000"/>
                <a:gd name="connsiteY74" fmla="*/ 63 h 10000"/>
                <a:gd name="connsiteX75" fmla="*/ 6568 w 10000"/>
                <a:gd name="connsiteY75" fmla="*/ 231 h 10000"/>
                <a:gd name="connsiteX76" fmla="*/ 6887 w 10000"/>
                <a:gd name="connsiteY76" fmla="*/ 0 h 10000"/>
                <a:gd name="connsiteX77" fmla="*/ 6956 w 10000"/>
                <a:gd name="connsiteY77" fmla="*/ 0 h 10000"/>
                <a:gd name="connsiteX78" fmla="*/ 6933 w 10000"/>
                <a:gd name="connsiteY78" fmla="*/ 294 h 10000"/>
                <a:gd name="connsiteX79" fmla="*/ 7013 w 10000"/>
                <a:gd name="connsiteY79" fmla="*/ 389 h 10000"/>
                <a:gd name="connsiteX80" fmla="*/ 7104 w 10000"/>
                <a:gd name="connsiteY80" fmla="*/ 410 h 10000"/>
                <a:gd name="connsiteX81" fmla="*/ 7104 w 10000"/>
                <a:gd name="connsiteY81" fmla="*/ 336 h 10000"/>
                <a:gd name="connsiteX82" fmla="*/ 7127 w 10000"/>
                <a:gd name="connsiteY82" fmla="*/ 294 h 10000"/>
                <a:gd name="connsiteX83" fmla="*/ 7195 w 10000"/>
                <a:gd name="connsiteY83" fmla="*/ 273 h 10000"/>
                <a:gd name="connsiteX84" fmla="*/ 7503 w 10000"/>
                <a:gd name="connsiteY84" fmla="*/ 410 h 10000"/>
                <a:gd name="connsiteX85" fmla="*/ 7571 w 10000"/>
                <a:gd name="connsiteY85" fmla="*/ 231 h 10000"/>
                <a:gd name="connsiteX86" fmla="*/ 7594 w 10000"/>
                <a:gd name="connsiteY86" fmla="*/ 231 h 10000"/>
                <a:gd name="connsiteX87" fmla="*/ 7640 w 10000"/>
                <a:gd name="connsiteY87" fmla="*/ 252 h 10000"/>
                <a:gd name="connsiteX88" fmla="*/ 7742 w 10000"/>
                <a:gd name="connsiteY88" fmla="*/ 347 h 10000"/>
                <a:gd name="connsiteX89" fmla="*/ 7777 w 10000"/>
                <a:gd name="connsiteY89" fmla="*/ 599 h 10000"/>
                <a:gd name="connsiteX90" fmla="*/ 7685 w 10000"/>
                <a:gd name="connsiteY90" fmla="*/ 840 h 10000"/>
                <a:gd name="connsiteX91" fmla="*/ 7754 w 10000"/>
                <a:gd name="connsiteY91" fmla="*/ 903 h 10000"/>
                <a:gd name="connsiteX92" fmla="*/ 7913 w 10000"/>
                <a:gd name="connsiteY92" fmla="*/ 840 h 10000"/>
                <a:gd name="connsiteX93" fmla="*/ 7936 w 10000"/>
                <a:gd name="connsiteY93" fmla="*/ 840 h 10000"/>
                <a:gd name="connsiteX94" fmla="*/ 7993 w 10000"/>
                <a:gd name="connsiteY94" fmla="*/ 861 h 10000"/>
                <a:gd name="connsiteX95" fmla="*/ 7993 w 10000"/>
                <a:gd name="connsiteY95" fmla="*/ 1113 h 10000"/>
                <a:gd name="connsiteX96" fmla="*/ 8153 w 10000"/>
                <a:gd name="connsiteY96" fmla="*/ 1197 h 10000"/>
                <a:gd name="connsiteX97" fmla="*/ 8244 w 10000"/>
                <a:gd name="connsiteY97" fmla="*/ 1176 h 10000"/>
                <a:gd name="connsiteX98" fmla="*/ 8335 w 10000"/>
                <a:gd name="connsiteY98" fmla="*/ 1113 h 10000"/>
                <a:gd name="connsiteX99" fmla="*/ 8335 w 10000"/>
                <a:gd name="connsiteY99" fmla="*/ 1029 h 10000"/>
                <a:gd name="connsiteX100" fmla="*/ 8552 w 10000"/>
                <a:gd name="connsiteY100" fmla="*/ 882 h 10000"/>
                <a:gd name="connsiteX101" fmla="*/ 8632 w 10000"/>
                <a:gd name="connsiteY101" fmla="*/ 1050 h 10000"/>
                <a:gd name="connsiteX102" fmla="*/ 8826 w 10000"/>
                <a:gd name="connsiteY102" fmla="*/ 1649 h 10000"/>
                <a:gd name="connsiteX103" fmla="*/ 8734 w 10000"/>
                <a:gd name="connsiteY103" fmla="*/ 1691 h 10000"/>
                <a:gd name="connsiteX104" fmla="*/ 8666 w 10000"/>
                <a:gd name="connsiteY104" fmla="*/ 1765 h 10000"/>
                <a:gd name="connsiteX105" fmla="*/ 8780 w 10000"/>
                <a:gd name="connsiteY105" fmla="*/ 2532 h 10000"/>
                <a:gd name="connsiteX106" fmla="*/ 9088 w 10000"/>
                <a:gd name="connsiteY106" fmla="*/ 2794 h 10000"/>
                <a:gd name="connsiteX107" fmla="*/ 9430 w 10000"/>
                <a:gd name="connsiteY107" fmla="*/ 3267 h 10000"/>
                <a:gd name="connsiteX108" fmla="*/ 9704 w 10000"/>
                <a:gd name="connsiteY108" fmla="*/ 3655 h 10000"/>
                <a:gd name="connsiteX109" fmla="*/ 9795 w 10000"/>
                <a:gd name="connsiteY109" fmla="*/ 4391 h 10000"/>
                <a:gd name="connsiteX110" fmla="*/ 10000 w 10000"/>
                <a:gd name="connsiteY110" fmla="*/ 4706 h 10000"/>
                <a:gd name="connsiteX111" fmla="*/ 9783 w 10000"/>
                <a:gd name="connsiteY111" fmla="*/ 4968 h 10000"/>
                <a:gd name="connsiteX112" fmla="*/ 9738 w 10000"/>
                <a:gd name="connsiteY112" fmla="*/ 4853 h 10000"/>
                <a:gd name="connsiteX113" fmla="*/ 9624 w 10000"/>
                <a:gd name="connsiteY113" fmla="*/ 4811 h 10000"/>
                <a:gd name="connsiteX114" fmla="*/ 9578 w 10000"/>
                <a:gd name="connsiteY114" fmla="*/ 4811 h 10000"/>
                <a:gd name="connsiteX115" fmla="*/ 9555 w 10000"/>
                <a:gd name="connsiteY115" fmla="*/ 4968 h 10000"/>
                <a:gd name="connsiteX116" fmla="*/ 9179 w 10000"/>
                <a:gd name="connsiteY116" fmla="*/ 4769 h 10000"/>
                <a:gd name="connsiteX117" fmla="*/ 9019 w 10000"/>
                <a:gd name="connsiteY117" fmla="*/ 4958 h 10000"/>
                <a:gd name="connsiteX118" fmla="*/ 9179 w 10000"/>
                <a:gd name="connsiteY118" fmla="*/ 5441 h 10000"/>
                <a:gd name="connsiteX119" fmla="*/ 9111 w 10000"/>
                <a:gd name="connsiteY119" fmla="*/ 5462 h 10000"/>
                <a:gd name="connsiteX120" fmla="*/ 9111 w 10000"/>
                <a:gd name="connsiteY120" fmla="*/ 5609 h 10000"/>
                <a:gd name="connsiteX121" fmla="*/ 8997 w 10000"/>
                <a:gd name="connsiteY121" fmla="*/ 5693 h 10000"/>
                <a:gd name="connsiteX122" fmla="*/ 8848 w 10000"/>
                <a:gd name="connsiteY122" fmla="*/ 5714 h 10000"/>
                <a:gd name="connsiteX123" fmla="*/ 8540 w 10000"/>
                <a:gd name="connsiteY123" fmla="*/ 5809 h 10000"/>
                <a:gd name="connsiteX124" fmla="*/ 8438 w 10000"/>
                <a:gd name="connsiteY124" fmla="*/ 6019 h 10000"/>
                <a:gd name="connsiteX125" fmla="*/ 8050 w 10000"/>
                <a:gd name="connsiteY125" fmla="*/ 6239 h 10000"/>
                <a:gd name="connsiteX126" fmla="*/ 8518 w 10000"/>
                <a:gd name="connsiteY126" fmla="*/ 8025 h 10000"/>
                <a:gd name="connsiteX127" fmla="*/ 8597 w 10000"/>
                <a:gd name="connsiteY127" fmla="*/ 8277 h 10000"/>
                <a:gd name="connsiteX128" fmla="*/ 8597 w 10000"/>
                <a:gd name="connsiteY128" fmla="*/ 8477 h 10000"/>
                <a:gd name="connsiteX129" fmla="*/ 8712 w 10000"/>
                <a:gd name="connsiteY129" fmla="*/ 8666 h 10000"/>
                <a:gd name="connsiteX130" fmla="*/ 8575 w 10000"/>
                <a:gd name="connsiteY130" fmla="*/ 8834 h 10000"/>
                <a:gd name="connsiteX131" fmla="*/ 8552 w 10000"/>
                <a:gd name="connsiteY131" fmla="*/ 8971 h 10000"/>
                <a:gd name="connsiteX132" fmla="*/ 8712 w 10000"/>
                <a:gd name="connsiteY132" fmla="*/ 9034 h 10000"/>
                <a:gd name="connsiteX133" fmla="*/ 8734 w 10000"/>
                <a:gd name="connsiteY133" fmla="*/ 9223 h 10000"/>
                <a:gd name="connsiteX134" fmla="*/ 8529 w 10000"/>
                <a:gd name="connsiteY134" fmla="*/ 9506 h 10000"/>
                <a:gd name="connsiteX135" fmla="*/ 8381 w 10000"/>
                <a:gd name="connsiteY135" fmla="*/ 9307 h 10000"/>
                <a:gd name="connsiteX136" fmla="*/ 8335 w 10000"/>
                <a:gd name="connsiteY136" fmla="*/ 9286 h 10000"/>
                <a:gd name="connsiteX137" fmla="*/ 8130 w 10000"/>
                <a:gd name="connsiteY137" fmla="*/ 9307 h 10000"/>
                <a:gd name="connsiteX138" fmla="*/ 8016 w 10000"/>
                <a:gd name="connsiteY138" fmla="*/ 9443 h 10000"/>
                <a:gd name="connsiteX139" fmla="*/ 7708 w 10000"/>
                <a:gd name="connsiteY139" fmla="*/ 9328 h 10000"/>
                <a:gd name="connsiteX140" fmla="*/ 7526 w 10000"/>
                <a:gd name="connsiteY140" fmla="*/ 9548 h 10000"/>
                <a:gd name="connsiteX141" fmla="*/ 7309 w 10000"/>
                <a:gd name="connsiteY141" fmla="*/ 9632 h 10000"/>
                <a:gd name="connsiteX142" fmla="*/ 7081 w 10000"/>
                <a:gd name="connsiteY142" fmla="*/ 9632 h 10000"/>
                <a:gd name="connsiteX143" fmla="*/ 6956 w 10000"/>
                <a:gd name="connsiteY143" fmla="*/ 9811 h 10000"/>
                <a:gd name="connsiteX144" fmla="*/ 6842 w 10000"/>
                <a:gd name="connsiteY144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1086 w 10000"/>
                <a:gd name="connsiteY43" fmla="*/ 5745 h 10000"/>
                <a:gd name="connsiteX44" fmla="*/ 3341 w 10000"/>
                <a:gd name="connsiteY44" fmla="*/ 2017 h 10000"/>
                <a:gd name="connsiteX45" fmla="*/ 3113 w 10000"/>
                <a:gd name="connsiteY45" fmla="*/ 683 h 10000"/>
                <a:gd name="connsiteX46" fmla="*/ 3603 w 10000"/>
                <a:gd name="connsiteY46" fmla="*/ 882 h 10000"/>
                <a:gd name="connsiteX47" fmla="*/ 3694 w 10000"/>
                <a:gd name="connsiteY47" fmla="*/ 1029 h 10000"/>
                <a:gd name="connsiteX48" fmla="*/ 3854 w 10000"/>
                <a:gd name="connsiteY48" fmla="*/ 987 h 10000"/>
                <a:gd name="connsiteX49" fmla="*/ 3900 w 10000"/>
                <a:gd name="connsiteY49" fmla="*/ 599 h 10000"/>
                <a:gd name="connsiteX50" fmla="*/ 3991 w 10000"/>
                <a:gd name="connsiteY50" fmla="*/ 557 h 10000"/>
                <a:gd name="connsiteX51" fmla="*/ 4208 w 10000"/>
                <a:gd name="connsiteY51" fmla="*/ 798 h 10000"/>
                <a:gd name="connsiteX52" fmla="*/ 4504 w 10000"/>
                <a:gd name="connsiteY52" fmla="*/ 987 h 10000"/>
                <a:gd name="connsiteX53" fmla="*/ 4527 w 10000"/>
                <a:gd name="connsiteY53" fmla="*/ 1155 h 10000"/>
                <a:gd name="connsiteX54" fmla="*/ 4504 w 10000"/>
                <a:gd name="connsiteY54" fmla="*/ 1197 h 10000"/>
                <a:gd name="connsiteX55" fmla="*/ 4436 w 10000"/>
                <a:gd name="connsiteY55" fmla="*/ 1197 h 10000"/>
                <a:gd name="connsiteX56" fmla="*/ 4390 w 10000"/>
                <a:gd name="connsiteY56" fmla="*/ 1197 h 10000"/>
                <a:gd name="connsiteX57" fmla="*/ 4299 w 10000"/>
                <a:gd name="connsiteY57" fmla="*/ 1544 h 10000"/>
                <a:gd name="connsiteX58" fmla="*/ 4390 w 10000"/>
                <a:gd name="connsiteY58" fmla="*/ 1649 h 10000"/>
                <a:gd name="connsiteX59" fmla="*/ 4675 w 10000"/>
                <a:gd name="connsiteY59" fmla="*/ 1397 h 10000"/>
                <a:gd name="connsiteX60" fmla="*/ 4789 w 10000"/>
                <a:gd name="connsiteY60" fmla="*/ 1029 h 10000"/>
                <a:gd name="connsiteX61" fmla="*/ 4812 w 10000"/>
                <a:gd name="connsiteY61" fmla="*/ 1008 h 10000"/>
                <a:gd name="connsiteX62" fmla="*/ 4880 w 10000"/>
                <a:gd name="connsiteY62" fmla="*/ 1008 h 10000"/>
                <a:gd name="connsiteX63" fmla="*/ 4994 w 10000"/>
                <a:gd name="connsiteY63" fmla="*/ 1176 h 10000"/>
                <a:gd name="connsiteX64" fmla="*/ 5143 w 10000"/>
                <a:gd name="connsiteY64" fmla="*/ 1113 h 10000"/>
                <a:gd name="connsiteX65" fmla="*/ 5188 w 10000"/>
                <a:gd name="connsiteY65" fmla="*/ 1092 h 10000"/>
                <a:gd name="connsiteX66" fmla="*/ 5188 w 10000"/>
                <a:gd name="connsiteY66" fmla="*/ 840 h 10000"/>
                <a:gd name="connsiteX67" fmla="*/ 5462 w 10000"/>
                <a:gd name="connsiteY67" fmla="*/ 924 h 10000"/>
                <a:gd name="connsiteX68" fmla="*/ 5770 w 10000"/>
                <a:gd name="connsiteY68" fmla="*/ 840 h 10000"/>
                <a:gd name="connsiteX69" fmla="*/ 5964 w 10000"/>
                <a:gd name="connsiteY69" fmla="*/ 630 h 10000"/>
                <a:gd name="connsiteX70" fmla="*/ 6146 w 10000"/>
                <a:gd name="connsiteY70" fmla="*/ 546 h 10000"/>
                <a:gd name="connsiteX71" fmla="*/ 6169 w 10000"/>
                <a:gd name="connsiteY71" fmla="*/ 315 h 10000"/>
                <a:gd name="connsiteX72" fmla="*/ 6123 w 10000"/>
                <a:gd name="connsiteY72" fmla="*/ 252 h 10000"/>
                <a:gd name="connsiteX73" fmla="*/ 6055 w 10000"/>
                <a:gd name="connsiteY73" fmla="*/ 231 h 10000"/>
                <a:gd name="connsiteX74" fmla="*/ 6146 w 10000"/>
                <a:gd name="connsiteY74" fmla="*/ 105 h 10000"/>
                <a:gd name="connsiteX75" fmla="*/ 6283 w 10000"/>
                <a:gd name="connsiteY75" fmla="*/ 63 h 10000"/>
                <a:gd name="connsiteX76" fmla="*/ 6568 w 10000"/>
                <a:gd name="connsiteY76" fmla="*/ 231 h 10000"/>
                <a:gd name="connsiteX77" fmla="*/ 6887 w 10000"/>
                <a:gd name="connsiteY77" fmla="*/ 0 h 10000"/>
                <a:gd name="connsiteX78" fmla="*/ 6956 w 10000"/>
                <a:gd name="connsiteY78" fmla="*/ 0 h 10000"/>
                <a:gd name="connsiteX79" fmla="*/ 6933 w 10000"/>
                <a:gd name="connsiteY79" fmla="*/ 294 h 10000"/>
                <a:gd name="connsiteX80" fmla="*/ 7013 w 10000"/>
                <a:gd name="connsiteY80" fmla="*/ 389 h 10000"/>
                <a:gd name="connsiteX81" fmla="*/ 7104 w 10000"/>
                <a:gd name="connsiteY81" fmla="*/ 410 h 10000"/>
                <a:gd name="connsiteX82" fmla="*/ 7104 w 10000"/>
                <a:gd name="connsiteY82" fmla="*/ 336 h 10000"/>
                <a:gd name="connsiteX83" fmla="*/ 7127 w 10000"/>
                <a:gd name="connsiteY83" fmla="*/ 294 h 10000"/>
                <a:gd name="connsiteX84" fmla="*/ 7195 w 10000"/>
                <a:gd name="connsiteY84" fmla="*/ 273 h 10000"/>
                <a:gd name="connsiteX85" fmla="*/ 7503 w 10000"/>
                <a:gd name="connsiteY85" fmla="*/ 410 h 10000"/>
                <a:gd name="connsiteX86" fmla="*/ 7571 w 10000"/>
                <a:gd name="connsiteY86" fmla="*/ 231 h 10000"/>
                <a:gd name="connsiteX87" fmla="*/ 7594 w 10000"/>
                <a:gd name="connsiteY87" fmla="*/ 231 h 10000"/>
                <a:gd name="connsiteX88" fmla="*/ 7640 w 10000"/>
                <a:gd name="connsiteY88" fmla="*/ 252 h 10000"/>
                <a:gd name="connsiteX89" fmla="*/ 7742 w 10000"/>
                <a:gd name="connsiteY89" fmla="*/ 347 h 10000"/>
                <a:gd name="connsiteX90" fmla="*/ 7777 w 10000"/>
                <a:gd name="connsiteY90" fmla="*/ 599 h 10000"/>
                <a:gd name="connsiteX91" fmla="*/ 7685 w 10000"/>
                <a:gd name="connsiteY91" fmla="*/ 840 h 10000"/>
                <a:gd name="connsiteX92" fmla="*/ 7754 w 10000"/>
                <a:gd name="connsiteY92" fmla="*/ 903 h 10000"/>
                <a:gd name="connsiteX93" fmla="*/ 7913 w 10000"/>
                <a:gd name="connsiteY93" fmla="*/ 840 h 10000"/>
                <a:gd name="connsiteX94" fmla="*/ 7936 w 10000"/>
                <a:gd name="connsiteY94" fmla="*/ 840 h 10000"/>
                <a:gd name="connsiteX95" fmla="*/ 7993 w 10000"/>
                <a:gd name="connsiteY95" fmla="*/ 861 h 10000"/>
                <a:gd name="connsiteX96" fmla="*/ 7993 w 10000"/>
                <a:gd name="connsiteY96" fmla="*/ 1113 h 10000"/>
                <a:gd name="connsiteX97" fmla="*/ 8153 w 10000"/>
                <a:gd name="connsiteY97" fmla="*/ 1197 h 10000"/>
                <a:gd name="connsiteX98" fmla="*/ 8244 w 10000"/>
                <a:gd name="connsiteY98" fmla="*/ 1176 h 10000"/>
                <a:gd name="connsiteX99" fmla="*/ 8335 w 10000"/>
                <a:gd name="connsiteY99" fmla="*/ 1113 h 10000"/>
                <a:gd name="connsiteX100" fmla="*/ 8335 w 10000"/>
                <a:gd name="connsiteY100" fmla="*/ 1029 h 10000"/>
                <a:gd name="connsiteX101" fmla="*/ 8552 w 10000"/>
                <a:gd name="connsiteY101" fmla="*/ 882 h 10000"/>
                <a:gd name="connsiteX102" fmla="*/ 8632 w 10000"/>
                <a:gd name="connsiteY102" fmla="*/ 1050 h 10000"/>
                <a:gd name="connsiteX103" fmla="*/ 8826 w 10000"/>
                <a:gd name="connsiteY103" fmla="*/ 1649 h 10000"/>
                <a:gd name="connsiteX104" fmla="*/ 8734 w 10000"/>
                <a:gd name="connsiteY104" fmla="*/ 1691 h 10000"/>
                <a:gd name="connsiteX105" fmla="*/ 8666 w 10000"/>
                <a:gd name="connsiteY105" fmla="*/ 1765 h 10000"/>
                <a:gd name="connsiteX106" fmla="*/ 8780 w 10000"/>
                <a:gd name="connsiteY106" fmla="*/ 2532 h 10000"/>
                <a:gd name="connsiteX107" fmla="*/ 9088 w 10000"/>
                <a:gd name="connsiteY107" fmla="*/ 2794 h 10000"/>
                <a:gd name="connsiteX108" fmla="*/ 9430 w 10000"/>
                <a:gd name="connsiteY108" fmla="*/ 3267 h 10000"/>
                <a:gd name="connsiteX109" fmla="*/ 9704 w 10000"/>
                <a:gd name="connsiteY109" fmla="*/ 3655 h 10000"/>
                <a:gd name="connsiteX110" fmla="*/ 9795 w 10000"/>
                <a:gd name="connsiteY110" fmla="*/ 4391 h 10000"/>
                <a:gd name="connsiteX111" fmla="*/ 10000 w 10000"/>
                <a:gd name="connsiteY111" fmla="*/ 4706 h 10000"/>
                <a:gd name="connsiteX112" fmla="*/ 9783 w 10000"/>
                <a:gd name="connsiteY112" fmla="*/ 4968 h 10000"/>
                <a:gd name="connsiteX113" fmla="*/ 9738 w 10000"/>
                <a:gd name="connsiteY113" fmla="*/ 4853 h 10000"/>
                <a:gd name="connsiteX114" fmla="*/ 9624 w 10000"/>
                <a:gd name="connsiteY114" fmla="*/ 4811 h 10000"/>
                <a:gd name="connsiteX115" fmla="*/ 9578 w 10000"/>
                <a:gd name="connsiteY115" fmla="*/ 4811 h 10000"/>
                <a:gd name="connsiteX116" fmla="*/ 9555 w 10000"/>
                <a:gd name="connsiteY116" fmla="*/ 4968 h 10000"/>
                <a:gd name="connsiteX117" fmla="*/ 9179 w 10000"/>
                <a:gd name="connsiteY117" fmla="*/ 4769 h 10000"/>
                <a:gd name="connsiteX118" fmla="*/ 9019 w 10000"/>
                <a:gd name="connsiteY118" fmla="*/ 4958 h 10000"/>
                <a:gd name="connsiteX119" fmla="*/ 9179 w 10000"/>
                <a:gd name="connsiteY119" fmla="*/ 5441 h 10000"/>
                <a:gd name="connsiteX120" fmla="*/ 9111 w 10000"/>
                <a:gd name="connsiteY120" fmla="*/ 5462 h 10000"/>
                <a:gd name="connsiteX121" fmla="*/ 9111 w 10000"/>
                <a:gd name="connsiteY121" fmla="*/ 5609 h 10000"/>
                <a:gd name="connsiteX122" fmla="*/ 8997 w 10000"/>
                <a:gd name="connsiteY122" fmla="*/ 5693 h 10000"/>
                <a:gd name="connsiteX123" fmla="*/ 8848 w 10000"/>
                <a:gd name="connsiteY123" fmla="*/ 5714 h 10000"/>
                <a:gd name="connsiteX124" fmla="*/ 8540 w 10000"/>
                <a:gd name="connsiteY124" fmla="*/ 5809 h 10000"/>
                <a:gd name="connsiteX125" fmla="*/ 8438 w 10000"/>
                <a:gd name="connsiteY125" fmla="*/ 6019 h 10000"/>
                <a:gd name="connsiteX126" fmla="*/ 8050 w 10000"/>
                <a:gd name="connsiteY126" fmla="*/ 6239 h 10000"/>
                <a:gd name="connsiteX127" fmla="*/ 8518 w 10000"/>
                <a:gd name="connsiteY127" fmla="*/ 8025 h 10000"/>
                <a:gd name="connsiteX128" fmla="*/ 8597 w 10000"/>
                <a:gd name="connsiteY128" fmla="*/ 8277 h 10000"/>
                <a:gd name="connsiteX129" fmla="*/ 8597 w 10000"/>
                <a:gd name="connsiteY129" fmla="*/ 8477 h 10000"/>
                <a:gd name="connsiteX130" fmla="*/ 8712 w 10000"/>
                <a:gd name="connsiteY130" fmla="*/ 8666 h 10000"/>
                <a:gd name="connsiteX131" fmla="*/ 8575 w 10000"/>
                <a:gd name="connsiteY131" fmla="*/ 8834 h 10000"/>
                <a:gd name="connsiteX132" fmla="*/ 8552 w 10000"/>
                <a:gd name="connsiteY132" fmla="*/ 8971 h 10000"/>
                <a:gd name="connsiteX133" fmla="*/ 8712 w 10000"/>
                <a:gd name="connsiteY133" fmla="*/ 9034 h 10000"/>
                <a:gd name="connsiteX134" fmla="*/ 8734 w 10000"/>
                <a:gd name="connsiteY134" fmla="*/ 9223 h 10000"/>
                <a:gd name="connsiteX135" fmla="*/ 8529 w 10000"/>
                <a:gd name="connsiteY135" fmla="*/ 9506 h 10000"/>
                <a:gd name="connsiteX136" fmla="*/ 8381 w 10000"/>
                <a:gd name="connsiteY136" fmla="*/ 9307 h 10000"/>
                <a:gd name="connsiteX137" fmla="*/ 8335 w 10000"/>
                <a:gd name="connsiteY137" fmla="*/ 9286 h 10000"/>
                <a:gd name="connsiteX138" fmla="*/ 8130 w 10000"/>
                <a:gd name="connsiteY138" fmla="*/ 9307 h 10000"/>
                <a:gd name="connsiteX139" fmla="*/ 8016 w 10000"/>
                <a:gd name="connsiteY139" fmla="*/ 9443 h 10000"/>
                <a:gd name="connsiteX140" fmla="*/ 7708 w 10000"/>
                <a:gd name="connsiteY140" fmla="*/ 9328 h 10000"/>
                <a:gd name="connsiteX141" fmla="*/ 7526 w 10000"/>
                <a:gd name="connsiteY141" fmla="*/ 9548 h 10000"/>
                <a:gd name="connsiteX142" fmla="*/ 7309 w 10000"/>
                <a:gd name="connsiteY142" fmla="*/ 9632 h 10000"/>
                <a:gd name="connsiteX143" fmla="*/ 7081 w 10000"/>
                <a:gd name="connsiteY143" fmla="*/ 9632 h 10000"/>
                <a:gd name="connsiteX144" fmla="*/ 6956 w 10000"/>
                <a:gd name="connsiteY144" fmla="*/ 9811 h 10000"/>
                <a:gd name="connsiteX145" fmla="*/ 6842 w 10000"/>
                <a:gd name="connsiteY145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1086 w 10000"/>
                <a:gd name="connsiteY43" fmla="*/ 5745 h 10000"/>
                <a:gd name="connsiteX44" fmla="*/ 1488 w 10000"/>
                <a:gd name="connsiteY44" fmla="*/ 5005 h 10000"/>
                <a:gd name="connsiteX45" fmla="*/ 3341 w 10000"/>
                <a:gd name="connsiteY45" fmla="*/ 2017 h 10000"/>
                <a:gd name="connsiteX46" fmla="*/ 3113 w 10000"/>
                <a:gd name="connsiteY46" fmla="*/ 683 h 10000"/>
                <a:gd name="connsiteX47" fmla="*/ 3603 w 10000"/>
                <a:gd name="connsiteY47" fmla="*/ 882 h 10000"/>
                <a:gd name="connsiteX48" fmla="*/ 3694 w 10000"/>
                <a:gd name="connsiteY48" fmla="*/ 1029 h 10000"/>
                <a:gd name="connsiteX49" fmla="*/ 3854 w 10000"/>
                <a:gd name="connsiteY49" fmla="*/ 987 h 10000"/>
                <a:gd name="connsiteX50" fmla="*/ 3900 w 10000"/>
                <a:gd name="connsiteY50" fmla="*/ 599 h 10000"/>
                <a:gd name="connsiteX51" fmla="*/ 3991 w 10000"/>
                <a:gd name="connsiteY51" fmla="*/ 557 h 10000"/>
                <a:gd name="connsiteX52" fmla="*/ 4208 w 10000"/>
                <a:gd name="connsiteY52" fmla="*/ 798 h 10000"/>
                <a:gd name="connsiteX53" fmla="*/ 4504 w 10000"/>
                <a:gd name="connsiteY53" fmla="*/ 987 h 10000"/>
                <a:gd name="connsiteX54" fmla="*/ 4527 w 10000"/>
                <a:gd name="connsiteY54" fmla="*/ 1155 h 10000"/>
                <a:gd name="connsiteX55" fmla="*/ 4504 w 10000"/>
                <a:gd name="connsiteY55" fmla="*/ 1197 h 10000"/>
                <a:gd name="connsiteX56" fmla="*/ 4436 w 10000"/>
                <a:gd name="connsiteY56" fmla="*/ 1197 h 10000"/>
                <a:gd name="connsiteX57" fmla="*/ 4390 w 10000"/>
                <a:gd name="connsiteY57" fmla="*/ 1197 h 10000"/>
                <a:gd name="connsiteX58" fmla="*/ 4299 w 10000"/>
                <a:gd name="connsiteY58" fmla="*/ 1544 h 10000"/>
                <a:gd name="connsiteX59" fmla="*/ 4390 w 10000"/>
                <a:gd name="connsiteY59" fmla="*/ 1649 h 10000"/>
                <a:gd name="connsiteX60" fmla="*/ 4675 w 10000"/>
                <a:gd name="connsiteY60" fmla="*/ 1397 h 10000"/>
                <a:gd name="connsiteX61" fmla="*/ 4789 w 10000"/>
                <a:gd name="connsiteY61" fmla="*/ 1029 h 10000"/>
                <a:gd name="connsiteX62" fmla="*/ 4812 w 10000"/>
                <a:gd name="connsiteY62" fmla="*/ 1008 h 10000"/>
                <a:gd name="connsiteX63" fmla="*/ 4880 w 10000"/>
                <a:gd name="connsiteY63" fmla="*/ 1008 h 10000"/>
                <a:gd name="connsiteX64" fmla="*/ 4994 w 10000"/>
                <a:gd name="connsiteY64" fmla="*/ 1176 h 10000"/>
                <a:gd name="connsiteX65" fmla="*/ 5143 w 10000"/>
                <a:gd name="connsiteY65" fmla="*/ 1113 h 10000"/>
                <a:gd name="connsiteX66" fmla="*/ 5188 w 10000"/>
                <a:gd name="connsiteY66" fmla="*/ 1092 h 10000"/>
                <a:gd name="connsiteX67" fmla="*/ 5188 w 10000"/>
                <a:gd name="connsiteY67" fmla="*/ 840 h 10000"/>
                <a:gd name="connsiteX68" fmla="*/ 5462 w 10000"/>
                <a:gd name="connsiteY68" fmla="*/ 924 h 10000"/>
                <a:gd name="connsiteX69" fmla="*/ 5770 w 10000"/>
                <a:gd name="connsiteY69" fmla="*/ 840 h 10000"/>
                <a:gd name="connsiteX70" fmla="*/ 5964 w 10000"/>
                <a:gd name="connsiteY70" fmla="*/ 630 h 10000"/>
                <a:gd name="connsiteX71" fmla="*/ 6146 w 10000"/>
                <a:gd name="connsiteY71" fmla="*/ 546 h 10000"/>
                <a:gd name="connsiteX72" fmla="*/ 6169 w 10000"/>
                <a:gd name="connsiteY72" fmla="*/ 315 h 10000"/>
                <a:gd name="connsiteX73" fmla="*/ 6123 w 10000"/>
                <a:gd name="connsiteY73" fmla="*/ 252 h 10000"/>
                <a:gd name="connsiteX74" fmla="*/ 6055 w 10000"/>
                <a:gd name="connsiteY74" fmla="*/ 231 h 10000"/>
                <a:gd name="connsiteX75" fmla="*/ 6146 w 10000"/>
                <a:gd name="connsiteY75" fmla="*/ 105 h 10000"/>
                <a:gd name="connsiteX76" fmla="*/ 6283 w 10000"/>
                <a:gd name="connsiteY76" fmla="*/ 63 h 10000"/>
                <a:gd name="connsiteX77" fmla="*/ 6568 w 10000"/>
                <a:gd name="connsiteY77" fmla="*/ 231 h 10000"/>
                <a:gd name="connsiteX78" fmla="*/ 6887 w 10000"/>
                <a:gd name="connsiteY78" fmla="*/ 0 h 10000"/>
                <a:gd name="connsiteX79" fmla="*/ 6956 w 10000"/>
                <a:gd name="connsiteY79" fmla="*/ 0 h 10000"/>
                <a:gd name="connsiteX80" fmla="*/ 6933 w 10000"/>
                <a:gd name="connsiteY80" fmla="*/ 294 h 10000"/>
                <a:gd name="connsiteX81" fmla="*/ 7013 w 10000"/>
                <a:gd name="connsiteY81" fmla="*/ 389 h 10000"/>
                <a:gd name="connsiteX82" fmla="*/ 7104 w 10000"/>
                <a:gd name="connsiteY82" fmla="*/ 410 h 10000"/>
                <a:gd name="connsiteX83" fmla="*/ 7104 w 10000"/>
                <a:gd name="connsiteY83" fmla="*/ 336 h 10000"/>
                <a:gd name="connsiteX84" fmla="*/ 7127 w 10000"/>
                <a:gd name="connsiteY84" fmla="*/ 294 h 10000"/>
                <a:gd name="connsiteX85" fmla="*/ 7195 w 10000"/>
                <a:gd name="connsiteY85" fmla="*/ 273 h 10000"/>
                <a:gd name="connsiteX86" fmla="*/ 7503 w 10000"/>
                <a:gd name="connsiteY86" fmla="*/ 410 h 10000"/>
                <a:gd name="connsiteX87" fmla="*/ 7571 w 10000"/>
                <a:gd name="connsiteY87" fmla="*/ 231 h 10000"/>
                <a:gd name="connsiteX88" fmla="*/ 7594 w 10000"/>
                <a:gd name="connsiteY88" fmla="*/ 231 h 10000"/>
                <a:gd name="connsiteX89" fmla="*/ 7640 w 10000"/>
                <a:gd name="connsiteY89" fmla="*/ 252 h 10000"/>
                <a:gd name="connsiteX90" fmla="*/ 7742 w 10000"/>
                <a:gd name="connsiteY90" fmla="*/ 347 h 10000"/>
                <a:gd name="connsiteX91" fmla="*/ 7777 w 10000"/>
                <a:gd name="connsiteY91" fmla="*/ 599 h 10000"/>
                <a:gd name="connsiteX92" fmla="*/ 7685 w 10000"/>
                <a:gd name="connsiteY92" fmla="*/ 840 h 10000"/>
                <a:gd name="connsiteX93" fmla="*/ 7754 w 10000"/>
                <a:gd name="connsiteY93" fmla="*/ 903 h 10000"/>
                <a:gd name="connsiteX94" fmla="*/ 7913 w 10000"/>
                <a:gd name="connsiteY94" fmla="*/ 840 h 10000"/>
                <a:gd name="connsiteX95" fmla="*/ 7936 w 10000"/>
                <a:gd name="connsiteY95" fmla="*/ 840 h 10000"/>
                <a:gd name="connsiteX96" fmla="*/ 7993 w 10000"/>
                <a:gd name="connsiteY96" fmla="*/ 861 h 10000"/>
                <a:gd name="connsiteX97" fmla="*/ 7993 w 10000"/>
                <a:gd name="connsiteY97" fmla="*/ 1113 h 10000"/>
                <a:gd name="connsiteX98" fmla="*/ 8153 w 10000"/>
                <a:gd name="connsiteY98" fmla="*/ 1197 h 10000"/>
                <a:gd name="connsiteX99" fmla="*/ 8244 w 10000"/>
                <a:gd name="connsiteY99" fmla="*/ 1176 h 10000"/>
                <a:gd name="connsiteX100" fmla="*/ 8335 w 10000"/>
                <a:gd name="connsiteY100" fmla="*/ 1113 h 10000"/>
                <a:gd name="connsiteX101" fmla="*/ 8335 w 10000"/>
                <a:gd name="connsiteY101" fmla="*/ 1029 h 10000"/>
                <a:gd name="connsiteX102" fmla="*/ 8552 w 10000"/>
                <a:gd name="connsiteY102" fmla="*/ 882 h 10000"/>
                <a:gd name="connsiteX103" fmla="*/ 8632 w 10000"/>
                <a:gd name="connsiteY103" fmla="*/ 1050 h 10000"/>
                <a:gd name="connsiteX104" fmla="*/ 8826 w 10000"/>
                <a:gd name="connsiteY104" fmla="*/ 1649 h 10000"/>
                <a:gd name="connsiteX105" fmla="*/ 8734 w 10000"/>
                <a:gd name="connsiteY105" fmla="*/ 1691 h 10000"/>
                <a:gd name="connsiteX106" fmla="*/ 8666 w 10000"/>
                <a:gd name="connsiteY106" fmla="*/ 1765 h 10000"/>
                <a:gd name="connsiteX107" fmla="*/ 8780 w 10000"/>
                <a:gd name="connsiteY107" fmla="*/ 2532 h 10000"/>
                <a:gd name="connsiteX108" fmla="*/ 9088 w 10000"/>
                <a:gd name="connsiteY108" fmla="*/ 2794 h 10000"/>
                <a:gd name="connsiteX109" fmla="*/ 9430 w 10000"/>
                <a:gd name="connsiteY109" fmla="*/ 3267 h 10000"/>
                <a:gd name="connsiteX110" fmla="*/ 9704 w 10000"/>
                <a:gd name="connsiteY110" fmla="*/ 3655 h 10000"/>
                <a:gd name="connsiteX111" fmla="*/ 9795 w 10000"/>
                <a:gd name="connsiteY111" fmla="*/ 4391 h 10000"/>
                <a:gd name="connsiteX112" fmla="*/ 10000 w 10000"/>
                <a:gd name="connsiteY112" fmla="*/ 4706 h 10000"/>
                <a:gd name="connsiteX113" fmla="*/ 9783 w 10000"/>
                <a:gd name="connsiteY113" fmla="*/ 4968 h 10000"/>
                <a:gd name="connsiteX114" fmla="*/ 9738 w 10000"/>
                <a:gd name="connsiteY114" fmla="*/ 4853 h 10000"/>
                <a:gd name="connsiteX115" fmla="*/ 9624 w 10000"/>
                <a:gd name="connsiteY115" fmla="*/ 4811 h 10000"/>
                <a:gd name="connsiteX116" fmla="*/ 9578 w 10000"/>
                <a:gd name="connsiteY116" fmla="*/ 4811 h 10000"/>
                <a:gd name="connsiteX117" fmla="*/ 9555 w 10000"/>
                <a:gd name="connsiteY117" fmla="*/ 4968 h 10000"/>
                <a:gd name="connsiteX118" fmla="*/ 9179 w 10000"/>
                <a:gd name="connsiteY118" fmla="*/ 4769 h 10000"/>
                <a:gd name="connsiteX119" fmla="*/ 9019 w 10000"/>
                <a:gd name="connsiteY119" fmla="*/ 4958 h 10000"/>
                <a:gd name="connsiteX120" fmla="*/ 9179 w 10000"/>
                <a:gd name="connsiteY120" fmla="*/ 5441 h 10000"/>
                <a:gd name="connsiteX121" fmla="*/ 9111 w 10000"/>
                <a:gd name="connsiteY121" fmla="*/ 5462 h 10000"/>
                <a:gd name="connsiteX122" fmla="*/ 9111 w 10000"/>
                <a:gd name="connsiteY122" fmla="*/ 5609 h 10000"/>
                <a:gd name="connsiteX123" fmla="*/ 8997 w 10000"/>
                <a:gd name="connsiteY123" fmla="*/ 5693 h 10000"/>
                <a:gd name="connsiteX124" fmla="*/ 8848 w 10000"/>
                <a:gd name="connsiteY124" fmla="*/ 5714 h 10000"/>
                <a:gd name="connsiteX125" fmla="*/ 8540 w 10000"/>
                <a:gd name="connsiteY125" fmla="*/ 5809 h 10000"/>
                <a:gd name="connsiteX126" fmla="*/ 8438 w 10000"/>
                <a:gd name="connsiteY126" fmla="*/ 6019 h 10000"/>
                <a:gd name="connsiteX127" fmla="*/ 8050 w 10000"/>
                <a:gd name="connsiteY127" fmla="*/ 6239 h 10000"/>
                <a:gd name="connsiteX128" fmla="*/ 8518 w 10000"/>
                <a:gd name="connsiteY128" fmla="*/ 8025 h 10000"/>
                <a:gd name="connsiteX129" fmla="*/ 8597 w 10000"/>
                <a:gd name="connsiteY129" fmla="*/ 8277 h 10000"/>
                <a:gd name="connsiteX130" fmla="*/ 8597 w 10000"/>
                <a:gd name="connsiteY130" fmla="*/ 8477 h 10000"/>
                <a:gd name="connsiteX131" fmla="*/ 8712 w 10000"/>
                <a:gd name="connsiteY131" fmla="*/ 8666 h 10000"/>
                <a:gd name="connsiteX132" fmla="*/ 8575 w 10000"/>
                <a:gd name="connsiteY132" fmla="*/ 8834 h 10000"/>
                <a:gd name="connsiteX133" fmla="*/ 8552 w 10000"/>
                <a:gd name="connsiteY133" fmla="*/ 8971 h 10000"/>
                <a:gd name="connsiteX134" fmla="*/ 8712 w 10000"/>
                <a:gd name="connsiteY134" fmla="*/ 9034 h 10000"/>
                <a:gd name="connsiteX135" fmla="*/ 8734 w 10000"/>
                <a:gd name="connsiteY135" fmla="*/ 9223 h 10000"/>
                <a:gd name="connsiteX136" fmla="*/ 8529 w 10000"/>
                <a:gd name="connsiteY136" fmla="*/ 9506 h 10000"/>
                <a:gd name="connsiteX137" fmla="*/ 8381 w 10000"/>
                <a:gd name="connsiteY137" fmla="*/ 9307 h 10000"/>
                <a:gd name="connsiteX138" fmla="*/ 8335 w 10000"/>
                <a:gd name="connsiteY138" fmla="*/ 9286 h 10000"/>
                <a:gd name="connsiteX139" fmla="*/ 8130 w 10000"/>
                <a:gd name="connsiteY139" fmla="*/ 9307 h 10000"/>
                <a:gd name="connsiteX140" fmla="*/ 8016 w 10000"/>
                <a:gd name="connsiteY140" fmla="*/ 9443 h 10000"/>
                <a:gd name="connsiteX141" fmla="*/ 7708 w 10000"/>
                <a:gd name="connsiteY141" fmla="*/ 9328 h 10000"/>
                <a:gd name="connsiteX142" fmla="*/ 7526 w 10000"/>
                <a:gd name="connsiteY142" fmla="*/ 9548 h 10000"/>
                <a:gd name="connsiteX143" fmla="*/ 7309 w 10000"/>
                <a:gd name="connsiteY143" fmla="*/ 9632 h 10000"/>
                <a:gd name="connsiteX144" fmla="*/ 7081 w 10000"/>
                <a:gd name="connsiteY144" fmla="*/ 9632 h 10000"/>
                <a:gd name="connsiteX145" fmla="*/ 6956 w 10000"/>
                <a:gd name="connsiteY145" fmla="*/ 9811 h 10000"/>
                <a:gd name="connsiteX146" fmla="*/ 6842 w 10000"/>
                <a:gd name="connsiteY146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1086 w 10000"/>
                <a:gd name="connsiteY43" fmla="*/ 5745 h 10000"/>
                <a:gd name="connsiteX44" fmla="*/ 1488 w 10000"/>
                <a:gd name="connsiteY44" fmla="*/ 5005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1086 w 10000"/>
                <a:gd name="connsiteY43" fmla="*/ 5745 h 10000"/>
                <a:gd name="connsiteX44" fmla="*/ 1488 w 10000"/>
                <a:gd name="connsiteY44" fmla="*/ 5005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741 w 10000"/>
                <a:gd name="connsiteY43" fmla="*/ 5639 h 10000"/>
                <a:gd name="connsiteX44" fmla="*/ 1488 w 10000"/>
                <a:gd name="connsiteY44" fmla="*/ 5005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430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37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430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37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602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37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717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746 w 10005"/>
                <a:gd name="connsiteY43" fmla="*/ 5639 h 10000"/>
                <a:gd name="connsiteX44" fmla="*/ 1091 w 10005"/>
                <a:gd name="connsiteY44" fmla="*/ 4741 h 10000"/>
                <a:gd name="connsiteX45" fmla="*/ 1722 w 10005"/>
                <a:gd name="connsiteY45" fmla="*/ 4106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918 w 10005"/>
                <a:gd name="connsiteY43" fmla="*/ 5639 h 10000"/>
                <a:gd name="connsiteX44" fmla="*/ 1091 w 10005"/>
                <a:gd name="connsiteY44" fmla="*/ 4741 h 10000"/>
                <a:gd name="connsiteX45" fmla="*/ 1722 w 10005"/>
                <a:gd name="connsiteY45" fmla="*/ 4106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918 w 10005"/>
                <a:gd name="connsiteY43" fmla="*/ 5639 h 10000"/>
                <a:gd name="connsiteX44" fmla="*/ 1091 w 10005"/>
                <a:gd name="connsiteY44" fmla="*/ 4741 h 10000"/>
                <a:gd name="connsiteX45" fmla="*/ 1837 w 10005"/>
                <a:gd name="connsiteY45" fmla="*/ 4159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918 w 10005"/>
                <a:gd name="connsiteY43" fmla="*/ 5639 h 10000"/>
                <a:gd name="connsiteX44" fmla="*/ 1206 w 10005"/>
                <a:gd name="connsiteY44" fmla="*/ 4794 h 10000"/>
                <a:gd name="connsiteX45" fmla="*/ 1837 w 10005"/>
                <a:gd name="connsiteY45" fmla="*/ 4159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10005" h="10000">
                  <a:moveTo>
                    <a:pt x="6847" y="9853"/>
                  </a:moveTo>
                  <a:lnTo>
                    <a:pt x="6847" y="9853"/>
                  </a:lnTo>
                  <a:lnTo>
                    <a:pt x="6333" y="9548"/>
                  </a:lnTo>
                  <a:lnTo>
                    <a:pt x="5980" y="9506"/>
                  </a:lnTo>
                  <a:lnTo>
                    <a:pt x="5330" y="8897"/>
                  </a:lnTo>
                  <a:lnTo>
                    <a:pt x="5056" y="8855"/>
                  </a:lnTo>
                  <a:cubicBezTo>
                    <a:pt x="5045" y="8862"/>
                    <a:pt x="5033" y="8869"/>
                    <a:pt x="5022" y="8876"/>
                  </a:cubicBezTo>
                  <a:lnTo>
                    <a:pt x="5022" y="8897"/>
                  </a:lnTo>
                  <a:lnTo>
                    <a:pt x="5490" y="9286"/>
                  </a:lnTo>
                  <a:cubicBezTo>
                    <a:pt x="5497" y="9324"/>
                    <a:pt x="5505" y="9363"/>
                    <a:pt x="5512" y="9401"/>
                  </a:cubicBezTo>
                  <a:cubicBezTo>
                    <a:pt x="5505" y="9408"/>
                    <a:pt x="5497" y="9415"/>
                    <a:pt x="5490" y="9422"/>
                  </a:cubicBezTo>
                  <a:lnTo>
                    <a:pt x="4726" y="9160"/>
                  </a:lnTo>
                  <a:cubicBezTo>
                    <a:pt x="4749" y="9233"/>
                    <a:pt x="4771" y="9307"/>
                    <a:pt x="4794" y="9380"/>
                  </a:cubicBezTo>
                  <a:lnTo>
                    <a:pt x="4794" y="9401"/>
                  </a:lnTo>
                  <a:lnTo>
                    <a:pt x="4726" y="9443"/>
                  </a:lnTo>
                  <a:lnTo>
                    <a:pt x="4634" y="9422"/>
                  </a:lnTo>
                  <a:lnTo>
                    <a:pt x="4441" y="9244"/>
                  </a:lnTo>
                  <a:lnTo>
                    <a:pt x="4235" y="9422"/>
                  </a:lnTo>
                  <a:lnTo>
                    <a:pt x="4121" y="9401"/>
                  </a:lnTo>
                  <a:cubicBezTo>
                    <a:pt x="4041" y="9244"/>
                    <a:pt x="3962" y="9086"/>
                    <a:pt x="3882" y="8929"/>
                  </a:cubicBezTo>
                  <a:lnTo>
                    <a:pt x="3460" y="8929"/>
                  </a:lnTo>
                  <a:lnTo>
                    <a:pt x="3346" y="9097"/>
                  </a:lnTo>
                  <a:lnTo>
                    <a:pt x="2992" y="9181"/>
                  </a:lnTo>
                  <a:lnTo>
                    <a:pt x="3118" y="9443"/>
                  </a:lnTo>
                  <a:lnTo>
                    <a:pt x="3186" y="9485"/>
                  </a:lnTo>
                  <a:lnTo>
                    <a:pt x="3392" y="9485"/>
                  </a:lnTo>
                  <a:lnTo>
                    <a:pt x="3437" y="9506"/>
                  </a:lnTo>
                  <a:lnTo>
                    <a:pt x="3186" y="9716"/>
                  </a:lnTo>
                  <a:cubicBezTo>
                    <a:pt x="3201" y="9748"/>
                    <a:pt x="3217" y="9779"/>
                    <a:pt x="3232" y="9811"/>
                  </a:cubicBezTo>
                  <a:lnTo>
                    <a:pt x="3232" y="9853"/>
                  </a:lnTo>
                  <a:lnTo>
                    <a:pt x="3118" y="9916"/>
                  </a:lnTo>
                  <a:lnTo>
                    <a:pt x="2137" y="9695"/>
                  </a:lnTo>
                  <a:lnTo>
                    <a:pt x="1544" y="9895"/>
                  </a:lnTo>
                  <a:lnTo>
                    <a:pt x="986" y="9853"/>
                  </a:lnTo>
                  <a:lnTo>
                    <a:pt x="666" y="10000"/>
                  </a:lnTo>
                  <a:lnTo>
                    <a:pt x="609" y="10000"/>
                  </a:lnTo>
                  <a:cubicBezTo>
                    <a:pt x="586" y="9979"/>
                    <a:pt x="564" y="9958"/>
                    <a:pt x="541" y="9937"/>
                  </a:cubicBezTo>
                  <a:lnTo>
                    <a:pt x="803" y="9590"/>
                  </a:lnTo>
                  <a:lnTo>
                    <a:pt x="564" y="9506"/>
                  </a:lnTo>
                  <a:lnTo>
                    <a:pt x="244" y="9737"/>
                  </a:lnTo>
                  <a:cubicBezTo>
                    <a:pt x="164" y="9450"/>
                    <a:pt x="85" y="9163"/>
                    <a:pt x="5" y="8876"/>
                  </a:cubicBezTo>
                  <a:cubicBezTo>
                    <a:pt x="3" y="8361"/>
                    <a:pt x="2" y="7845"/>
                    <a:pt x="0" y="7330"/>
                  </a:cubicBezTo>
                  <a:lnTo>
                    <a:pt x="631" y="6537"/>
                  </a:lnTo>
                  <a:cubicBezTo>
                    <a:pt x="669" y="6238"/>
                    <a:pt x="880" y="5938"/>
                    <a:pt x="918" y="5639"/>
                  </a:cubicBezTo>
                  <a:cubicBezTo>
                    <a:pt x="976" y="5340"/>
                    <a:pt x="1148" y="5093"/>
                    <a:pt x="1206" y="4794"/>
                  </a:cubicBezTo>
                  <a:lnTo>
                    <a:pt x="1837" y="4159"/>
                  </a:lnTo>
                  <a:lnTo>
                    <a:pt x="3346" y="2017"/>
                  </a:lnTo>
                  <a:lnTo>
                    <a:pt x="3118" y="683"/>
                  </a:lnTo>
                  <a:lnTo>
                    <a:pt x="3608" y="882"/>
                  </a:lnTo>
                  <a:cubicBezTo>
                    <a:pt x="3638" y="931"/>
                    <a:pt x="3669" y="980"/>
                    <a:pt x="3699" y="1029"/>
                  </a:cubicBezTo>
                  <a:lnTo>
                    <a:pt x="3859" y="987"/>
                  </a:lnTo>
                  <a:cubicBezTo>
                    <a:pt x="3874" y="858"/>
                    <a:pt x="3890" y="728"/>
                    <a:pt x="3905" y="599"/>
                  </a:cubicBezTo>
                  <a:lnTo>
                    <a:pt x="3996" y="557"/>
                  </a:lnTo>
                  <a:lnTo>
                    <a:pt x="4213" y="798"/>
                  </a:lnTo>
                  <a:lnTo>
                    <a:pt x="4509" y="987"/>
                  </a:lnTo>
                  <a:cubicBezTo>
                    <a:pt x="4517" y="1043"/>
                    <a:pt x="4524" y="1099"/>
                    <a:pt x="4532" y="1155"/>
                  </a:cubicBezTo>
                  <a:cubicBezTo>
                    <a:pt x="4524" y="1169"/>
                    <a:pt x="4517" y="1183"/>
                    <a:pt x="4509" y="1197"/>
                  </a:cubicBezTo>
                  <a:lnTo>
                    <a:pt x="4441" y="1197"/>
                  </a:lnTo>
                  <a:lnTo>
                    <a:pt x="4395" y="1197"/>
                  </a:lnTo>
                  <a:cubicBezTo>
                    <a:pt x="4365" y="1313"/>
                    <a:pt x="4334" y="1428"/>
                    <a:pt x="4304" y="1544"/>
                  </a:cubicBezTo>
                  <a:cubicBezTo>
                    <a:pt x="4334" y="1579"/>
                    <a:pt x="4365" y="1614"/>
                    <a:pt x="4395" y="1649"/>
                  </a:cubicBezTo>
                  <a:lnTo>
                    <a:pt x="4680" y="1397"/>
                  </a:lnTo>
                  <a:lnTo>
                    <a:pt x="4794" y="1029"/>
                  </a:lnTo>
                  <a:cubicBezTo>
                    <a:pt x="4802" y="1022"/>
                    <a:pt x="4809" y="1015"/>
                    <a:pt x="4817" y="1008"/>
                  </a:cubicBezTo>
                  <a:lnTo>
                    <a:pt x="4885" y="1008"/>
                  </a:lnTo>
                  <a:lnTo>
                    <a:pt x="4999" y="1176"/>
                  </a:lnTo>
                  <a:lnTo>
                    <a:pt x="5148" y="1113"/>
                  </a:lnTo>
                  <a:lnTo>
                    <a:pt x="5193" y="1092"/>
                  </a:lnTo>
                  <a:lnTo>
                    <a:pt x="5193" y="840"/>
                  </a:lnTo>
                  <a:lnTo>
                    <a:pt x="5467" y="924"/>
                  </a:lnTo>
                  <a:lnTo>
                    <a:pt x="5775" y="840"/>
                  </a:lnTo>
                  <a:lnTo>
                    <a:pt x="5969" y="630"/>
                  </a:lnTo>
                  <a:lnTo>
                    <a:pt x="6151" y="546"/>
                  </a:lnTo>
                  <a:cubicBezTo>
                    <a:pt x="6159" y="469"/>
                    <a:pt x="6166" y="392"/>
                    <a:pt x="6174" y="315"/>
                  </a:cubicBezTo>
                  <a:cubicBezTo>
                    <a:pt x="6159" y="294"/>
                    <a:pt x="6143" y="273"/>
                    <a:pt x="6128" y="252"/>
                  </a:cubicBezTo>
                  <a:lnTo>
                    <a:pt x="6060" y="231"/>
                  </a:lnTo>
                  <a:cubicBezTo>
                    <a:pt x="6090" y="189"/>
                    <a:pt x="6121" y="147"/>
                    <a:pt x="6151" y="105"/>
                  </a:cubicBezTo>
                  <a:lnTo>
                    <a:pt x="6288" y="63"/>
                  </a:lnTo>
                  <a:lnTo>
                    <a:pt x="6573" y="231"/>
                  </a:lnTo>
                  <a:lnTo>
                    <a:pt x="6892" y="0"/>
                  </a:lnTo>
                  <a:lnTo>
                    <a:pt x="6961" y="0"/>
                  </a:lnTo>
                  <a:cubicBezTo>
                    <a:pt x="6953" y="98"/>
                    <a:pt x="6946" y="196"/>
                    <a:pt x="6938" y="294"/>
                  </a:cubicBezTo>
                  <a:lnTo>
                    <a:pt x="7018" y="389"/>
                  </a:lnTo>
                  <a:lnTo>
                    <a:pt x="7109" y="410"/>
                  </a:lnTo>
                  <a:lnTo>
                    <a:pt x="7109" y="336"/>
                  </a:lnTo>
                  <a:cubicBezTo>
                    <a:pt x="7117" y="322"/>
                    <a:pt x="7124" y="308"/>
                    <a:pt x="7132" y="294"/>
                  </a:cubicBezTo>
                  <a:lnTo>
                    <a:pt x="7200" y="273"/>
                  </a:lnTo>
                  <a:lnTo>
                    <a:pt x="7508" y="410"/>
                  </a:lnTo>
                  <a:cubicBezTo>
                    <a:pt x="7531" y="350"/>
                    <a:pt x="7553" y="291"/>
                    <a:pt x="7576" y="231"/>
                  </a:cubicBezTo>
                  <a:lnTo>
                    <a:pt x="7599" y="231"/>
                  </a:lnTo>
                  <a:cubicBezTo>
                    <a:pt x="7614" y="238"/>
                    <a:pt x="7630" y="245"/>
                    <a:pt x="7645" y="252"/>
                  </a:cubicBezTo>
                  <a:lnTo>
                    <a:pt x="7747" y="347"/>
                  </a:lnTo>
                  <a:cubicBezTo>
                    <a:pt x="7759" y="431"/>
                    <a:pt x="7770" y="515"/>
                    <a:pt x="7782" y="599"/>
                  </a:cubicBezTo>
                  <a:cubicBezTo>
                    <a:pt x="7751" y="679"/>
                    <a:pt x="7721" y="760"/>
                    <a:pt x="7690" y="840"/>
                  </a:cubicBezTo>
                  <a:lnTo>
                    <a:pt x="7759" y="903"/>
                  </a:lnTo>
                  <a:lnTo>
                    <a:pt x="7918" y="840"/>
                  </a:lnTo>
                  <a:lnTo>
                    <a:pt x="7941" y="840"/>
                  </a:lnTo>
                  <a:lnTo>
                    <a:pt x="7998" y="861"/>
                  </a:lnTo>
                  <a:lnTo>
                    <a:pt x="7998" y="1113"/>
                  </a:lnTo>
                  <a:lnTo>
                    <a:pt x="8158" y="1197"/>
                  </a:lnTo>
                  <a:lnTo>
                    <a:pt x="8249" y="1176"/>
                  </a:lnTo>
                  <a:lnTo>
                    <a:pt x="8340" y="1113"/>
                  </a:lnTo>
                  <a:lnTo>
                    <a:pt x="8340" y="1029"/>
                  </a:lnTo>
                  <a:lnTo>
                    <a:pt x="8557" y="882"/>
                  </a:lnTo>
                  <a:cubicBezTo>
                    <a:pt x="8584" y="938"/>
                    <a:pt x="8610" y="994"/>
                    <a:pt x="8637" y="1050"/>
                  </a:cubicBezTo>
                  <a:cubicBezTo>
                    <a:pt x="8702" y="1250"/>
                    <a:pt x="8766" y="1449"/>
                    <a:pt x="8831" y="1649"/>
                  </a:cubicBezTo>
                  <a:lnTo>
                    <a:pt x="8739" y="1691"/>
                  </a:lnTo>
                  <a:lnTo>
                    <a:pt x="8671" y="1765"/>
                  </a:lnTo>
                  <a:lnTo>
                    <a:pt x="8785" y="2532"/>
                  </a:lnTo>
                  <a:lnTo>
                    <a:pt x="9093" y="2794"/>
                  </a:lnTo>
                  <a:lnTo>
                    <a:pt x="9435" y="3267"/>
                  </a:lnTo>
                  <a:lnTo>
                    <a:pt x="9709" y="3655"/>
                  </a:lnTo>
                  <a:cubicBezTo>
                    <a:pt x="9739" y="3900"/>
                    <a:pt x="9770" y="4146"/>
                    <a:pt x="9800" y="4391"/>
                  </a:cubicBezTo>
                  <a:lnTo>
                    <a:pt x="10005" y="4706"/>
                  </a:lnTo>
                  <a:lnTo>
                    <a:pt x="9788" y="4968"/>
                  </a:lnTo>
                  <a:cubicBezTo>
                    <a:pt x="9773" y="4930"/>
                    <a:pt x="9758" y="4891"/>
                    <a:pt x="9743" y="4853"/>
                  </a:cubicBezTo>
                  <a:lnTo>
                    <a:pt x="9629" y="4811"/>
                  </a:lnTo>
                  <a:lnTo>
                    <a:pt x="9583" y="4811"/>
                  </a:lnTo>
                  <a:cubicBezTo>
                    <a:pt x="9575" y="4863"/>
                    <a:pt x="9568" y="4916"/>
                    <a:pt x="9560" y="4968"/>
                  </a:cubicBezTo>
                  <a:lnTo>
                    <a:pt x="9184" y="4769"/>
                  </a:lnTo>
                  <a:lnTo>
                    <a:pt x="9024" y="4958"/>
                  </a:lnTo>
                  <a:cubicBezTo>
                    <a:pt x="9077" y="5119"/>
                    <a:pt x="9131" y="5280"/>
                    <a:pt x="9184" y="5441"/>
                  </a:cubicBezTo>
                  <a:lnTo>
                    <a:pt x="9116" y="5462"/>
                  </a:lnTo>
                  <a:lnTo>
                    <a:pt x="9116" y="5609"/>
                  </a:lnTo>
                  <a:lnTo>
                    <a:pt x="9002" y="5693"/>
                  </a:lnTo>
                  <a:lnTo>
                    <a:pt x="8853" y="5714"/>
                  </a:lnTo>
                  <a:lnTo>
                    <a:pt x="8545" y="5809"/>
                  </a:lnTo>
                  <a:lnTo>
                    <a:pt x="8443" y="6019"/>
                  </a:lnTo>
                  <a:lnTo>
                    <a:pt x="8055" y="6239"/>
                  </a:lnTo>
                  <a:lnTo>
                    <a:pt x="8523" y="8025"/>
                  </a:lnTo>
                  <a:cubicBezTo>
                    <a:pt x="8549" y="8109"/>
                    <a:pt x="8576" y="8193"/>
                    <a:pt x="8602" y="8277"/>
                  </a:cubicBezTo>
                  <a:lnTo>
                    <a:pt x="8602" y="8477"/>
                  </a:lnTo>
                  <a:cubicBezTo>
                    <a:pt x="8640" y="8540"/>
                    <a:pt x="8679" y="8603"/>
                    <a:pt x="8717" y="8666"/>
                  </a:cubicBezTo>
                  <a:lnTo>
                    <a:pt x="8580" y="8834"/>
                  </a:lnTo>
                  <a:cubicBezTo>
                    <a:pt x="8572" y="8880"/>
                    <a:pt x="8565" y="8925"/>
                    <a:pt x="8557" y="8971"/>
                  </a:cubicBezTo>
                  <a:lnTo>
                    <a:pt x="8717" y="9034"/>
                  </a:lnTo>
                  <a:cubicBezTo>
                    <a:pt x="8724" y="9097"/>
                    <a:pt x="8732" y="9160"/>
                    <a:pt x="8739" y="9223"/>
                  </a:cubicBezTo>
                  <a:lnTo>
                    <a:pt x="8534" y="9506"/>
                  </a:lnTo>
                  <a:lnTo>
                    <a:pt x="8386" y="9307"/>
                  </a:lnTo>
                  <a:cubicBezTo>
                    <a:pt x="8371" y="9300"/>
                    <a:pt x="8355" y="9293"/>
                    <a:pt x="8340" y="9286"/>
                  </a:cubicBezTo>
                  <a:lnTo>
                    <a:pt x="8135" y="9307"/>
                  </a:lnTo>
                  <a:lnTo>
                    <a:pt x="8021" y="9443"/>
                  </a:lnTo>
                  <a:lnTo>
                    <a:pt x="7713" y="9328"/>
                  </a:lnTo>
                  <a:cubicBezTo>
                    <a:pt x="7652" y="9401"/>
                    <a:pt x="7592" y="9475"/>
                    <a:pt x="7531" y="9548"/>
                  </a:cubicBezTo>
                  <a:lnTo>
                    <a:pt x="7314" y="9632"/>
                  </a:lnTo>
                  <a:lnTo>
                    <a:pt x="7086" y="9632"/>
                  </a:lnTo>
                  <a:lnTo>
                    <a:pt x="6961" y="9811"/>
                  </a:lnTo>
                  <a:lnTo>
                    <a:pt x="6847" y="9853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5" name="Freeform 188">
              <a:extLst>
                <a:ext uri="{FF2B5EF4-FFF2-40B4-BE49-F238E27FC236}">
                  <a16:creationId xmlns:a16="http://schemas.microsoft.com/office/drawing/2014/main" id="{2A3AA9E1-50AA-DC12-D797-5639A495C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2349"/>
              <a:ext cx="1210" cy="1217"/>
            </a:xfrm>
            <a:custGeom>
              <a:avLst/>
              <a:gdLst>
                <a:gd name="T0" fmla="*/ 686 w 1368"/>
                <a:gd name="T1" fmla="*/ 71 h 1372"/>
                <a:gd name="T2" fmla="*/ 673 w 1368"/>
                <a:gd name="T3" fmla="*/ 73 h 1372"/>
                <a:gd name="T4" fmla="*/ 695 w 1368"/>
                <a:gd name="T5" fmla="*/ 109 h 1372"/>
                <a:gd name="T6" fmla="*/ 762 w 1368"/>
                <a:gd name="T7" fmla="*/ 176 h 1372"/>
                <a:gd name="T8" fmla="*/ 756 w 1368"/>
                <a:gd name="T9" fmla="*/ 220 h 1372"/>
                <a:gd name="T10" fmla="*/ 750 w 1368"/>
                <a:gd name="T11" fmla="*/ 266 h 1372"/>
                <a:gd name="T12" fmla="*/ 809 w 1368"/>
                <a:gd name="T13" fmla="*/ 354 h 1372"/>
                <a:gd name="T14" fmla="*/ 1029 w 1368"/>
                <a:gd name="T15" fmla="*/ 525 h 1372"/>
                <a:gd name="T16" fmla="*/ 1070 w 1368"/>
                <a:gd name="T17" fmla="*/ 610 h 1372"/>
                <a:gd name="T18" fmla="*/ 1011 w 1368"/>
                <a:gd name="T19" fmla="*/ 630 h 1372"/>
                <a:gd name="T20" fmla="*/ 987 w 1368"/>
                <a:gd name="T21" fmla="*/ 683 h 1372"/>
                <a:gd name="T22" fmla="*/ 841 w 1368"/>
                <a:gd name="T23" fmla="*/ 784 h 1372"/>
                <a:gd name="T24" fmla="*/ 896 w 1368"/>
                <a:gd name="T25" fmla="*/ 932 h 1372"/>
                <a:gd name="T26" fmla="*/ 915 w 1368"/>
                <a:gd name="T27" fmla="*/ 985 h 1372"/>
                <a:gd name="T28" fmla="*/ 856 w 1368"/>
                <a:gd name="T29" fmla="*/ 955 h 1372"/>
                <a:gd name="T30" fmla="*/ 754 w 1368"/>
                <a:gd name="T31" fmla="*/ 932 h 1372"/>
                <a:gd name="T32" fmla="*/ 718 w 1368"/>
                <a:gd name="T33" fmla="*/ 963 h 1372"/>
                <a:gd name="T34" fmla="*/ 602 w 1368"/>
                <a:gd name="T35" fmla="*/ 964 h 1372"/>
                <a:gd name="T36" fmla="*/ 550 w 1368"/>
                <a:gd name="T37" fmla="*/ 1021 h 1372"/>
                <a:gd name="T38" fmla="*/ 450 w 1368"/>
                <a:gd name="T39" fmla="*/ 1023 h 1372"/>
                <a:gd name="T40" fmla="*/ 359 w 1368"/>
                <a:gd name="T41" fmla="*/ 975 h 1372"/>
                <a:gd name="T42" fmla="*/ 341 w 1368"/>
                <a:gd name="T43" fmla="*/ 997 h 1372"/>
                <a:gd name="T44" fmla="*/ 335 w 1368"/>
                <a:gd name="T45" fmla="*/ 955 h 1372"/>
                <a:gd name="T46" fmla="*/ 315 w 1368"/>
                <a:gd name="T47" fmla="*/ 1004 h 1372"/>
                <a:gd name="T48" fmla="*/ 260 w 1368"/>
                <a:gd name="T49" fmla="*/ 1064 h 1372"/>
                <a:gd name="T50" fmla="*/ 241 w 1368"/>
                <a:gd name="T51" fmla="*/ 1038 h 1372"/>
                <a:gd name="T52" fmla="*/ 221 w 1368"/>
                <a:gd name="T53" fmla="*/ 983 h 1372"/>
                <a:gd name="T54" fmla="*/ 148 w 1368"/>
                <a:gd name="T55" fmla="*/ 983 h 1372"/>
                <a:gd name="T56" fmla="*/ 160 w 1368"/>
                <a:gd name="T57" fmla="*/ 955 h 1372"/>
                <a:gd name="T58" fmla="*/ 234 w 1368"/>
                <a:gd name="T59" fmla="*/ 930 h 1372"/>
                <a:gd name="T60" fmla="*/ 252 w 1368"/>
                <a:gd name="T61" fmla="*/ 906 h 1372"/>
                <a:gd name="T62" fmla="*/ 252 w 1368"/>
                <a:gd name="T63" fmla="*/ 868 h 1372"/>
                <a:gd name="T64" fmla="*/ 286 w 1368"/>
                <a:gd name="T65" fmla="*/ 654 h 1372"/>
                <a:gd name="T66" fmla="*/ 282 w 1368"/>
                <a:gd name="T67" fmla="*/ 601 h 1372"/>
                <a:gd name="T68" fmla="*/ 321 w 1368"/>
                <a:gd name="T69" fmla="*/ 594 h 1372"/>
                <a:gd name="T70" fmla="*/ 345 w 1368"/>
                <a:gd name="T71" fmla="*/ 594 h 1372"/>
                <a:gd name="T72" fmla="*/ 264 w 1368"/>
                <a:gd name="T73" fmla="*/ 415 h 1372"/>
                <a:gd name="T74" fmla="*/ 268 w 1368"/>
                <a:gd name="T75" fmla="*/ 354 h 1372"/>
                <a:gd name="T76" fmla="*/ 215 w 1368"/>
                <a:gd name="T77" fmla="*/ 317 h 1372"/>
                <a:gd name="T78" fmla="*/ 194 w 1368"/>
                <a:gd name="T79" fmla="*/ 259 h 1372"/>
                <a:gd name="T80" fmla="*/ 177 w 1368"/>
                <a:gd name="T81" fmla="*/ 261 h 1372"/>
                <a:gd name="T82" fmla="*/ 149 w 1368"/>
                <a:gd name="T83" fmla="*/ 255 h 1372"/>
                <a:gd name="T84" fmla="*/ 139 w 1368"/>
                <a:gd name="T85" fmla="*/ 263 h 1372"/>
                <a:gd name="T86" fmla="*/ 124 w 1368"/>
                <a:gd name="T87" fmla="*/ 247 h 1372"/>
                <a:gd name="T88" fmla="*/ 87 w 1368"/>
                <a:gd name="T89" fmla="*/ 259 h 1372"/>
                <a:gd name="T90" fmla="*/ 18 w 1368"/>
                <a:gd name="T91" fmla="*/ 298 h 1372"/>
                <a:gd name="T92" fmla="*/ 0 w 1368"/>
                <a:gd name="T93" fmla="*/ 169 h 1372"/>
                <a:gd name="T94" fmla="*/ 13 w 1368"/>
                <a:gd name="T95" fmla="*/ 119 h 1372"/>
                <a:gd name="T96" fmla="*/ 57 w 1368"/>
                <a:gd name="T97" fmla="*/ 106 h 1372"/>
                <a:gd name="T98" fmla="*/ 119 w 1368"/>
                <a:gd name="T99" fmla="*/ 111 h 1372"/>
                <a:gd name="T100" fmla="*/ 174 w 1368"/>
                <a:gd name="T101" fmla="*/ 43 h 1372"/>
                <a:gd name="T102" fmla="*/ 199 w 1368"/>
                <a:gd name="T103" fmla="*/ 31 h 1372"/>
                <a:gd name="T104" fmla="*/ 280 w 1368"/>
                <a:gd name="T105" fmla="*/ 2 h 1372"/>
                <a:gd name="T106" fmla="*/ 359 w 1368"/>
                <a:gd name="T107" fmla="*/ 87 h 1372"/>
                <a:gd name="T108" fmla="*/ 405 w 1368"/>
                <a:gd name="T109" fmla="*/ 95 h 1372"/>
                <a:gd name="T110" fmla="*/ 402 w 1368"/>
                <a:gd name="T111" fmla="*/ 75 h 1372"/>
                <a:gd name="T112" fmla="*/ 442 w 1368"/>
                <a:gd name="T113" fmla="*/ 63 h 1372"/>
                <a:gd name="T114" fmla="*/ 472 w 1368"/>
                <a:gd name="T115" fmla="*/ 87 h 1372"/>
                <a:gd name="T116" fmla="*/ 525 w 1368"/>
                <a:gd name="T117" fmla="*/ 11 h 1372"/>
                <a:gd name="T118" fmla="*/ 600 w 1368"/>
                <a:gd name="T119" fmla="*/ 31 h 1372"/>
                <a:gd name="T120" fmla="*/ 616 w 1368"/>
                <a:gd name="T121" fmla="*/ 26 h 1372"/>
                <a:gd name="T122" fmla="*/ 651 w 1368"/>
                <a:gd name="T123" fmla="*/ 26 h 13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68"/>
                <a:gd name="T187" fmla="*/ 0 h 1372"/>
                <a:gd name="T188" fmla="*/ 1368 w 1368"/>
                <a:gd name="T189" fmla="*/ 1372 h 13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68" h="1372">
                  <a:moveTo>
                    <a:pt x="873" y="78"/>
                  </a:moveTo>
                  <a:lnTo>
                    <a:pt x="873" y="78"/>
                  </a:lnTo>
                  <a:lnTo>
                    <a:pt x="877" y="84"/>
                  </a:lnTo>
                  <a:lnTo>
                    <a:pt x="877" y="90"/>
                  </a:lnTo>
                  <a:lnTo>
                    <a:pt x="875" y="92"/>
                  </a:lnTo>
                  <a:lnTo>
                    <a:pt x="871" y="94"/>
                  </a:lnTo>
                  <a:lnTo>
                    <a:pt x="866" y="94"/>
                  </a:lnTo>
                  <a:lnTo>
                    <a:pt x="860" y="92"/>
                  </a:lnTo>
                  <a:lnTo>
                    <a:pt x="864" y="110"/>
                  </a:lnTo>
                  <a:lnTo>
                    <a:pt x="889" y="131"/>
                  </a:lnTo>
                  <a:lnTo>
                    <a:pt x="889" y="135"/>
                  </a:lnTo>
                  <a:lnTo>
                    <a:pt x="889" y="139"/>
                  </a:lnTo>
                  <a:lnTo>
                    <a:pt x="887" y="141"/>
                  </a:lnTo>
                  <a:lnTo>
                    <a:pt x="885" y="147"/>
                  </a:lnTo>
                  <a:lnTo>
                    <a:pt x="877" y="153"/>
                  </a:lnTo>
                  <a:lnTo>
                    <a:pt x="975" y="223"/>
                  </a:lnTo>
                  <a:lnTo>
                    <a:pt x="973" y="239"/>
                  </a:lnTo>
                  <a:lnTo>
                    <a:pt x="993" y="256"/>
                  </a:lnTo>
                  <a:lnTo>
                    <a:pt x="987" y="284"/>
                  </a:lnTo>
                  <a:lnTo>
                    <a:pt x="967" y="280"/>
                  </a:lnTo>
                  <a:lnTo>
                    <a:pt x="975" y="313"/>
                  </a:lnTo>
                  <a:lnTo>
                    <a:pt x="967" y="319"/>
                  </a:lnTo>
                  <a:lnTo>
                    <a:pt x="957" y="317"/>
                  </a:lnTo>
                  <a:lnTo>
                    <a:pt x="959" y="338"/>
                  </a:lnTo>
                  <a:lnTo>
                    <a:pt x="993" y="364"/>
                  </a:lnTo>
                  <a:lnTo>
                    <a:pt x="1006" y="405"/>
                  </a:lnTo>
                  <a:lnTo>
                    <a:pt x="1024" y="420"/>
                  </a:lnTo>
                  <a:lnTo>
                    <a:pt x="1034" y="450"/>
                  </a:lnTo>
                  <a:lnTo>
                    <a:pt x="1260" y="628"/>
                  </a:lnTo>
                  <a:lnTo>
                    <a:pt x="1298" y="637"/>
                  </a:lnTo>
                  <a:lnTo>
                    <a:pt x="1309" y="645"/>
                  </a:lnTo>
                  <a:lnTo>
                    <a:pt x="1315" y="667"/>
                  </a:lnTo>
                  <a:lnTo>
                    <a:pt x="1350" y="704"/>
                  </a:lnTo>
                  <a:lnTo>
                    <a:pt x="1344" y="725"/>
                  </a:lnTo>
                  <a:lnTo>
                    <a:pt x="1368" y="764"/>
                  </a:lnTo>
                  <a:lnTo>
                    <a:pt x="1368" y="776"/>
                  </a:lnTo>
                  <a:lnTo>
                    <a:pt x="1346" y="807"/>
                  </a:lnTo>
                  <a:lnTo>
                    <a:pt x="1341" y="800"/>
                  </a:lnTo>
                  <a:lnTo>
                    <a:pt x="1298" y="780"/>
                  </a:lnTo>
                  <a:lnTo>
                    <a:pt x="1292" y="800"/>
                  </a:lnTo>
                  <a:lnTo>
                    <a:pt x="1284" y="809"/>
                  </a:lnTo>
                  <a:lnTo>
                    <a:pt x="1280" y="811"/>
                  </a:lnTo>
                  <a:lnTo>
                    <a:pt x="1266" y="809"/>
                  </a:lnTo>
                  <a:lnTo>
                    <a:pt x="1262" y="868"/>
                  </a:lnTo>
                  <a:lnTo>
                    <a:pt x="1227" y="915"/>
                  </a:lnTo>
                  <a:lnTo>
                    <a:pt x="1116" y="950"/>
                  </a:lnTo>
                  <a:lnTo>
                    <a:pt x="1106" y="975"/>
                  </a:lnTo>
                  <a:lnTo>
                    <a:pt x="1075" y="997"/>
                  </a:lnTo>
                  <a:lnTo>
                    <a:pt x="1077" y="1011"/>
                  </a:lnTo>
                  <a:lnTo>
                    <a:pt x="1135" y="1087"/>
                  </a:lnTo>
                  <a:lnTo>
                    <a:pt x="1137" y="1171"/>
                  </a:lnTo>
                  <a:lnTo>
                    <a:pt x="1145" y="1185"/>
                  </a:lnTo>
                  <a:lnTo>
                    <a:pt x="1159" y="1181"/>
                  </a:lnTo>
                  <a:lnTo>
                    <a:pt x="1172" y="1185"/>
                  </a:lnTo>
                  <a:lnTo>
                    <a:pt x="1184" y="1214"/>
                  </a:lnTo>
                  <a:lnTo>
                    <a:pt x="1169" y="1253"/>
                  </a:lnTo>
                  <a:lnTo>
                    <a:pt x="1174" y="1280"/>
                  </a:lnTo>
                  <a:lnTo>
                    <a:pt x="1141" y="1284"/>
                  </a:lnTo>
                  <a:lnTo>
                    <a:pt x="1098" y="1261"/>
                  </a:lnTo>
                  <a:lnTo>
                    <a:pt x="1094" y="1214"/>
                  </a:lnTo>
                  <a:lnTo>
                    <a:pt x="1086" y="1208"/>
                  </a:lnTo>
                  <a:lnTo>
                    <a:pt x="1006" y="1204"/>
                  </a:lnTo>
                  <a:lnTo>
                    <a:pt x="997" y="1194"/>
                  </a:lnTo>
                  <a:lnTo>
                    <a:pt x="963" y="1185"/>
                  </a:lnTo>
                  <a:lnTo>
                    <a:pt x="948" y="1173"/>
                  </a:lnTo>
                  <a:lnTo>
                    <a:pt x="920" y="1185"/>
                  </a:lnTo>
                  <a:lnTo>
                    <a:pt x="916" y="1194"/>
                  </a:lnTo>
                  <a:lnTo>
                    <a:pt x="918" y="1224"/>
                  </a:lnTo>
                  <a:lnTo>
                    <a:pt x="903" y="1245"/>
                  </a:lnTo>
                  <a:lnTo>
                    <a:pt x="895" y="1226"/>
                  </a:lnTo>
                  <a:lnTo>
                    <a:pt x="891" y="1224"/>
                  </a:lnTo>
                  <a:lnTo>
                    <a:pt x="770" y="1226"/>
                  </a:lnTo>
                  <a:lnTo>
                    <a:pt x="762" y="1261"/>
                  </a:lnTo>
                  <a:lnTo>
                    <a:pt x="723" y="1263"/>
                  </a:lnTo>
                  <a:lnTo>
                    <a:pt x="715" y="1284"/>
                  </a:lnTo>
                  <a:lnTo>
                    <a:pt x="703" y="1298"/>
                  </a:lnTo>
                  <a:lnTo>
                    <a:pt x="651" y="1315"/>
                  </a:lnTo>
                  <a:lnTo>
                    <a:pt x="637" y="1306"/>
                  </a:lnTo>
                  <a:lnTo>
                    <a:pt x="586" y="1308"/>
                  </a:lnTo>
                  <a:lnTo>
                    <a:pt x="576" y="1300"/>
                  </a:lnTo>
                  <a:lnTo>
                    <a:pt x="572" y="1294"/>
                  </a:lnTo>
                  <a:lnTo>
                    <a:pt x="584" y="1245"/>
                  </a:lnTo>
                  <a:lnTo>
                    <a:pt x="516" y="1263"/>
                  </a:lnTo>
                  <a:lnTo>
                    <a:pt x="459" y="1239"/>
                  </a:lnTo>
                  <a:lnTo>
                    <a:pt x="451" y="1263"/>
                  </a:lnTo>
                  <a:lnTo>
                    <a:pt x="445" y="1269"/>
                  </a:lnTo>
                  <a:lnTo>
                    <a:pt x="438" y="1269"/>
                  </a:lnTo>
                  <a:lnTo>
                    <a:pt x="436" y="1267"/>
                  </a:lnTo>
                  <a:lnTo>
                    <a:pt x="432" y="1251"/>
                  </a:lnTo>
                  <a:lnTo>
                    <a:pt x="441" y="1233"/>
                  </a:lnTo>
                  <a:lnTo>
                    <a:pt x="438" y="1222"/>
                  </a:lnTo>
                  <a:lnTo>
                    <a:pt x="428" y="1214"/>
                  </a:lnTo>
                  <a:lnTo>
                    <a:pt x="402" y="1247"/>
                  </a:lnTo>
                  <a:lnTo>
                    <a:pt x="398" y="1272"/>
                  </a:lnTo>
                  <a:lnTo>
                    <a:pt x="400" y="1274"/>
                  </a:lnTo>
                  <a:lnTo>
                    <a:pt x="402" y="1276"/>
                  </a:lnTo>
                  <a:lnTo>
                    <a:pt x="410" y="1274"/>
                  </a:lnTo>
                  <a:lnTo>
                    <a:pt x="404" y="1335"/>
                  </a:lnTo>
                  <a:lnTo>
                    <a:pt x="330" y="1372"/>
                  </a:lnTo>
                  <a:lnTo>
                    <a:pt x="332" y="1353"/>
                  </a:lnTo>
                  <a:lnTo>
                    <a:pt x="332" y="1345"/>
                  </a:lnTo>
                  <a:lnTo>
                    <a:pt x="322" y="1339"/>
                  </a:lnTo>
                  <a:lnTo>
                    <a:pt x="312" y="1337"/>
                  </a:lnTo>
                  <a:lnTo>
                    <a:pt x="309" y="1319"/>
                  </a:lnTo>
                  <a:lnTo>
                    <a:pt x="322" y="1302"/>
                  </a:lnTo>
                  <a:lnTo>
                    <a:pt x="291" y="1267"/>
                  </a:lnTo>
                  <a:lnTo>
                    <a:pt x="287" y="1253"/>
                  </a:lnTo>
                  <a:lnTo>
                    <a:pt x="283" y="1249"/>
                  </a:lnTo>
                  <a:lnTo>
                    <a:pt x="264" y="1251"/>
                  </a:lnTo>
                  <a:lnTo>
                    <a:pt x="244" y="1216"/>
                  </a:lnTo>
                  <a:lnTo>
                    <a:pt x="197" y="1251"/>
                  </a:lnTo>
                  <a:lnTo>
                    <a:pt x="189" y="1249"/>
                  </a:lnTo>
                  <a:lnTo>
                    <a:pt x="170" y="1233"/>
                  </a:lnTo>
                  <a:lnTo>
                    <a:pt x="185" y="1216"/>
                  </a:lnTo>
                  <a:lnTo>
                    <a:pt x="195" y="1214"/>
                  </a:lnTo>
                  <a:lnTo>
                    <a:pt x="205" y="1214"/>
                  </a:lnTo>
                  <a:lnTo>
                    <a:pt x="244" y="1185"/>
                  </a:lnTo>
                  <a:lnTo>
                    <a:pt x="266" y="1194"/>
                  </a:lnTo>
                  <a:lnTo>
                    <a:pt x="283" y="1181"/>
                  </a:lnTo>
                  <a:lnTo>
                    <a:pt x="299" y="1181"/>
                  </a:lnTo>
                  <a:lnTo>
                    <a:pt x="316" y="1202"/>
                  </a:lnTo>
                  <a:lnTo>
                    <a:pt x="334" y="1167"/>
                  </a:lnTo>
                  <a:lnTo>
                    <a:pt x="330" y="1155"/>
                  </a:lnTo>
                  <a:lnTo>
                    <a:pt x="322" y="1151"/>
                  </a:lnTo>
                  <a:lnTo>
                    <a:pt x="322" y="1145"/>
                  </a:lnTo>
                  <a:lnTo>
                    <a:pt x="332" y="1120"/>
                  </a:lnTo>
                  <a:lnTo>
                    <a:pt x="328" y="1108"/>
                  </a:lnTo>
                  <a:lnTo>
                    <a:pt x="322" y="1104"/>
                  </a:lnTo>
                  <a:lnTo>
                    <a:pt x="275" y="886"/>
                  </a:lnTo>
                  <a:lnTo>
                    <a:pt x="309" y="862"/>
                  </a:lnTo>
                  <a:lnTo>
                    <a:pt x="316" y="848"/>
                  </a:lnTo>
                  <a:lnTo>
                    <a:pt x="365" y="831"/>
                  </a:lnTo>
                  <a:lnTo>
                    <a:pt x="369" y="825"/>
                  </a:lnTo>
                  <a:lnTo>
                    <a:pt x="367" y="817"/>
                  </a:lnTo>
                  <a:lnTo>
                    <a:pt x="375" y="811"/>
                  </a:lnTo>
                  <a:lnTo>
                    <a:pt x="361" y="764"/>
                  </a:lnTo>
                  <a:lnTo>
                    <a:pt x="373" y="751"/>
                  </a:lnTo>
                  <a:lnTo>
                    <a:pt x="379" y="751"/>
                  </a:lnTo>
                  <a:lnTo>
                    <a:pt x="406" y="768"/>
                  </a:lnTo>
                  <a:lnTo>
                    <a:pt x="410" y="755"/>
                  </a:lnTo>
                  <a:lnTo>
                    <a:pt x="412" y="753"/>
                  </a:lnTo>
                  <a:lnTo>
                    <a:pt x="422" y="757"/>
                  </a:lnTo>
                  <a:lnTo>
                    <a:pt x="428" y="768"/>
                  </a:lnTo>
                  <a:lnTo>
                    <a:pt x="441" y="755"/>
                  </a:lnTo>
                  <a:lnTo>
                    <a:pt x="441" y="731"/>
                  </a:lnTo>
                  <a:lnTo>
                    <a:pt x="428" y="719"/>
                  </a:lnTo>
                  <a:lnTo>
                    <a:pt x="418" y="643"/>
                  </a:lnTo>
                  <a:lnTo>
                    <a:pt x="338" y="528"/>
                  </a:lnTo>
                  <a:lnTo>
                    <a:pt x="334" y="489"/>
                  </a:lnTo>
                  <a:lnTo>
                    <a:pt x="330" y="465"/>
                  </a:lnTo>
                  <a:lnTo>
                    <a:pt x="340" y="458"/>
                  </a:lnTo>
                  <a:lnTo>
                    <a:pt x="342" y="450"/>
                  </a:lnTo>
                  <a:lnTo>
                    <a:pt x="318" y="379"/>
                  </a:lnTo>
                  <a:lnTo>
                    <a:pt x="287" y="407"/>
                  </a:lnTo>
                  <a:lnTo>
                    <a:pt x="283" y="409"/>
                  </a:lnTo>
                  <a:lnTo>
                    <a:pt x="275" y="403"/>
                  </a:lnTo>
                  <a:lnTo>
                    <a:pt x="271" y="381"/>
                  </a:lnTo>
                  <a:lnTo>
                    <a:pt x="264" y="372"/>
                  </a:lnTo>
                  <a:lnTo>
                    <a:pt x="246" y="379"/>
                  </a:lnTo>
                  <a:lnTo>
                    <a:pt x="248" y="329"/>
                  </a:lnTo>
                  <a:lnTo>
                    <a:pt x="238" y="319"/>
                  </a:lnTo>
                  <a:lnTo>
                    <a:pt x="230" y="319"/>
                  </a:lnTo>
                  <a:lnTo>
                    <a:pt x="230" y="327"/>
                  </a:lnTo>
                  <a:lnTo>
                    <a:pt x="226" y="332"/>
                  </a:lnTo>
                  <a:lnTo>
                    <a:pt x="213" y="334"/>
                  </a:lnTo>
                  <a:lnTo>
                    <a:pt x="211" y="325"/>
                  </a:lnTo>
                  <a:lnTo>
                    <a:pt x="205" y="321"/>
                  </a:lnTo>
                  <a:lnTo>
                    <a:pt x="191" y="323"/>
                  </a:lnTo>
                  <a:lnTo>
                    <a:pt x="191" y="329"/>
                  </a:lnTo>
                  <a:lnTo>
                    <a:pt x="189" y="334"/>
                  </a:lnTo>
                  <a:lnTo>
                    <a:pt x="185" y="336"/>
                  </a:lnTo>
                  <a:lnTo>
                    <a:pt x="178" y="334"/>
                  </a:lnTo>
                  <a:lnTo>
                    <a:pt x="176" y="299"/>
                  </a:lnTo>
                  <a:lnTo>
                    <a:pt x="174" y="293"/>
                  </a:lnTo>
                  <a:lnTo>
                    <a:pt x="164" y="301"/>
                  </a:lnTo>
                  <a:lnTo>
                    <a:pt x="158" y="313"/>
                  </a:lnTo>
                  <a:lnTo>
                    <a:pt x="109" y="303"/>
                  </a:lnTo>
                  <a:lnTo>
                    <a:pt x="103" y="309"/>
                  </a:lnTo>
                  <a:lnTo>
                    <a:pt x="99" y="317"/>
                  </a:lnTo>
                  <a:lnTo>
                    <a:pt x="111" y="329"/>
                  </a:lnTo>
                  <a:lnTo>
                    <a:pt x="111" y="340"/>
                  </a:lnTo>
                  <a:lnTo>
                    <a:pt x="68" y="379"/>
                  </a:lnTo>
                  <a:lnTo>
                    <a:pt x="31" y="381"/>
                  </a:lnTo>
                  <a:lnTo>
                    <a:pt x="23" y="379"/>
                  </a:lnTo>
                  <a:lnTo>
                    <a:pt x="13" y="364"/>
                  </a:lnTo>
                  <a:lnTo>
                    <a:pt x="4" y="293"/>
                  </a:lnTo>
                  <a:lnTo>
                    <a:pt x="0" y="254"/>
                  </a:lnTo>
                  <a:lnTo>
                    <a:pt x="0" y="215"/>
                  </a:lnTo>
                  <a:lnTo>
                    <a:pt x="15" y="202"/>
                  </a:lnTo>
                  <a:lnTo>
                    <a:pt x="17" y="190"/>
                  </a:lnTo>
                  <a:lnTo>
                    <a:pt x="6" y="170"/>
                  </a:lnTo>
                  <a:lnTo>
                    <a:pt x="17" y="151"/>
                  </a:lnTo>
                  <a:lnTo>
                    <a:pt x="37" y="141"/>
                  </a:lnTo>
                  <a:lnTo>
                    <a:pt x="51" y="149"/>
                  </a:lnTo>
                  <a:lnTo>
                    <a:pt x="68" y="143"/>
                  </a:lnTo>
                  <a:lnTo>
                    <a:pt x="72" y="135"/>
                  </a:lnTo>
                  <a:lnTo>
                    <a:pt x="115" y="131"/>
                  </a:lnTo>
                  <a:lnTo>
                    <a:pt x="121" y="135"/>
                  </a:lnTo>
                  <a:lnTo>
                    <a:pt x="125" y="149"/>
                  </a:lnTo>
                  <a:lnTo>
                    <a:pt x="152" y="141"/>
                  </a:lnTo>
                  <a:lnTo>
                    <a:pt x="150" y="106"/>
                  </a:lnTo>
                  <a:lnTo>
                    <a:pt x="158" y="90"/>
                  </a:lnTo>
                  <a:lnTo>
                    <a:pt x="185" y="88"/>
                  </a:lnTo>
                  <a:lnTo>
                    <a:pt x="223" y="55"/>
                  </a:lnTo>
                  <a:lnTo>
                    <a:pt x="228" y="33"/>
                  </a:lnTo>
                  <a:lnTo>
                    <a:pt x="242" y="24"/>
                  </a:lnTo>
                  <a:lnTo>
                    <a:pt x="246" y="26"/>
                  </a:lnTo>
                  <a:lnTo>
                    <a:pt x="254" y="39"/>
                  </a:lnTo>
                  <a:lnTo>
                    <a:pt x="295" y="20"/>
                  </a:lnTo>
                  <a:lnTo>
                    <a:pt x="316" y="0"/>
                  </a:lnTo>
                  <a:lnTo>
                    <a:pt x="350" y="0"/>
                  </a:lnTo>
                  <a:lnTo>
                    <a:pt x="357" y="2"/>
                  </a:lnTo>
                  <a:lnTo>
                    <a:pt x="361" y="22"/>
                  </a:lnTo>
                  <a:lnTo>
                    <a:pt x="375" y="20"/>
                  </a:lnTo>
                  <a:lnTo>
                    <a:pt x="465" y="86"/>
                  </a:lnTo>
                  <a:lnTo>
                    <a:pt x="459" y="110"/>
                  </a:lnTo>
                  <a:lnTo>
                    <a:pt x="506" y="139"/>
                  </a:lnTo>
                  <a:lnTo>
                    <a:pt x="514" y="139"/>
                  </a:lnTo>
                  <a:lnTo>
                    <a:pt x="516" y="125"/>
                  </a:lnTo>
                  <a:lnTo>
                    <a:pt x="518" y="121"/>
                  </a:lnTo>
                  <a:lnTo>
                    <a:pt x="533" y="121"/>
                  </a:lnTo>
                  <a:lnTo>
                    <a:pt x="537" y="106"/>
                  </a:lnTo>
                  <a:lnTo>
                    <a:pt x="535" y="102"/>
                  </a:lnTo>
                  <a:lnTo>
                    <a:pt x="514" y="96"/>
                  </a:lnTo>
                  <a:lnTo>
                    <a:pt x="561" y="59"/>
                  </a:lnTo>
                  <a:lnTo>
                    <a:pt x="565" y="59"/>
                  </a:lnTo>
                  <a:lnTo>
                    <a:pt x="567" y="61"/>
                  </a:lnTo>
                  <a:lnTo>
                    <a:pt x="565" y="80"/>
                  </a:lnTo>
                  <a:lnTo>
                    <a:pt x="582" y="78"/>
                  </a:lnTo>
                  <a:lnTo>
                    <a:pt x="590" y="84"/>
                  </a:lnTo>
                  <a:lnTo>
                    <a:pt x="598" y="108"/>
                  </a:lnTo>
                  <a:lnTo>
                    <a:pt x="604" y="110"/>
                  </a:lnTo>
                  <a:lnTo>
                    <a:pt x="651" y="94"/>
                  </a:lnTo>
                  <a:lnTo>
                    <a:pt x="635" y="20"/>
                  </a:lnTo>
                  <a:lnTo>
                    <a:pt x="653" y="6"/>
                  </a:lnTo>
                  <a:lnTo>
                    <a:pt x="670" y="14"/>
                  </a:lnTo>
                  <a:lnTo>
                    <a:pt x="684" y="45"/>
                  </a:lnTo>
                  <a:lnTo>
                    <a:pt x="729" y="47"/>
                  </a:lnTo>
                  <a:lnTo>
                    <a:pt x="756" y="33"/>
                  </a:lnTo>
                  <a:lnTo>
                    <a:pt x="766" y="39"/>
                  </a:lnTo>
                  <a:lnTo>
                    <a:pt x="772" y="30"/>
                  </a:lnTo>
                  <a:lnTo>
                    <a:pt x="774" y="28"/>
                  </a:lnTo>
                  <a:lnTo>
                    <a:pt x="780" y="28"/>
                  </a:lnTo>
                  <a:lnTo>
                    <a:pt x="787" y="33"/>
                  </a:lnTo>
                  <a:lnTo>
                    <a:pt x="789" y="37"/>
                  </a:lnTo>
                  <a:lnTo>
                    <a:pt x="789" y="41"/>
                  </a:lnTo>
                  <a:lnTo>
                    <a:pt x="795" y="41"/>
                  </a:lnTo>
                  <a:lnTo>
                    <a:pt x="832" y="33"/>
                  </a:lnTo>
                  <a:lnTo>
                    <a:pt x="873" y="78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1152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Grafik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E75C8F1-8DF7-E8AB-6034-D230522BA8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4BADBF86-C326-DB0E-76B8-F73D5631A2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57560DF-C939-FF8D-98C7-940AF0E731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6" name="Bildplatzhalter 29">
            <a:extLst>
              <a:ext uri="{FF2B5EF4-FFF2-40B4-BE49-F238E27FC236}">
                <a16:creationId xmlns:a16="http://schemas.microsoft.com/office/drawing/2014/main" id="{5CCA7CD5-459F-42A4-825E-579B35A821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56000" y="368300"/>
            <a:ext cx="4032403" cy="333733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E6F9D618-F8D4-4A67-92B8-31BABF9C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000" y="4027901"/>
            <a:ext cx="4032403" cy="174107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4751284-FA45-A3FF-C012-B5513ACCA4F4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AEA8EA1D-FF6B-5E7C-EF27-364716BEFB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02730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Grafik H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A2C6C33-91C5-5566-AC19-CACA5C30644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56210" y="3751263"/>
            <a:ext cx="4032403" cy="201771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reihandform 3">
            <a:extLst>
              <a:ext uri="{FF2B5EF4-FFF2-40B4-BE49-F238E27FC236}">
                <a16:creationId xmlns:a16="http://schemas.microsoft.com/office/drawing/2014/main" id="{DE551C17-F48F-9902-3022-50114838D08F}"/>
              </a:ext>
            </a:extLst>
          </p:cNvPr>
          <p:cNvSpPr/>
          <p:nvPr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8DA8E0A4-1D34-CB5B-DEC5-6F1F527F3E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000" y="1687927"/>
            <a:ext cx="4032403" cy="174107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69E863F-6678-F469-0E40-E0C125509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000" y="368300"/>
            <a:ext cx="4032613" cy="72072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Hier steht eine </a:t>
            </a:r>
            <a:br>
              <a:rPr lang="de-DE" dirty="0"/>
            </a:br>
            <a:r>
              <a:rPr lang="de-DE" dirty="0"/>
              <a:t>kurze Überschrift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9491F12A-4FCD-4D4B-C6D3-51EB5969C0F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reihandform 3">
            <a:extLst>
              <a:ext uri="{FF2B5EF4-FFF2-40B4-BE49-F238E27FC236}">
                <a16:creationId xmlns:a16="http://schemas.microsoft.com/office/drawing/2014/main" id="{21AB3EC8-C84A-10A8-6515-0F805FA4C291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5180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A659A7D-6327-34EE-381B-D6A8C9F1A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687926"/>
            <a:ext cx="522006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ADE083-138A-3F6D-3EBA-848325D23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4" name="Tabellenplatzhalter 3">
            <a:extLst>
              <a:ext uri="{FF2B5EF4-FFF2-40B4-BE49-F238E27FC236}">
                <a16:creationId xmlns:a16="http://schemas.microsoft.com/office/drawing/2014/main" id="{60F80F34-DADA-4870-890F-C86EE5784047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6096000" y="368300"/>
            <a:ext cx="5585927" cy="5400675"/>
          </a:xfrm>
        </p:spPr>
        <p:txBody>
          <a:bodyPr/>
          <a:lstStyle/>
          <a:p>
            <a:r>
              <a:rPr lang="de-DE"/>
              <a:t>Tabelle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93437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A659A7D-6327-34EE-381B-D6A8C9F1A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687926"/>
            <a:ext cx="522006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8" name="Diagrammplatzhalter 7">
            <a:extLst>
              <a:ext uri="{FF2B5EF4-FFF2-40B4-BE49-F238E27FC236}">
                <a16:creationId xmlns:a16="http://schemas.microsoft.com/office/drawing/2014/main" id="{83057466-0444-ADB4-DCD4-951B9CEE7D46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96000" y="377825"/>
            <a:ext cx="5580063" cy="53911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/>
              <a:t>Diagramm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ADE083-138A-3F6D-3EBA-848325D23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9366172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54E28B20-1CA0-78CD-9D56-B976869F8CC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5939" y="1686575"/>
            <a:ext cx="9972674" cy="4082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Elemente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5C5CF3-87F7-DF64-9ADD-3ADF5E1A1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1177775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und Kreislauf 3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ACB064E-5A04-A93B-9273-9B98BBB4C44F}"/>
              </a:ext>
            </a:extLst>
          </p:cNvPr>
          <p:cNvGrpSpPr/>
          <p:nvPr/>
        </p:nvGrpSpPr>
        <p:grpSpPr>
          <a:xfrm>
            <a:off x="6712880" y="805324"/>
            <a:ext cx="4421297" cy="5120719"/>
            <a:chOff x="6115050" y="377825"/>
            <a:chExt cx="5027613" cy="5822950"/>
          </a:xfrm>
        </p:grpSpPr>
        <p:graphicFrame>
          <p:nvGraphicFramePr>
            <p:cNvPr id="3" name="Inhaltsplatzhalter 4">
              <a:extLst>
                <a:ext uri="{FF2B5EF4-FFF2-40B4-BE49-F238E27FC236}">
                  <a16:creationId xmlns:a16="http://schemas.microsoft.com/office/drawing/2014/main" id="{88CA7C95-DDB7-B6D7-BCA3-B87C991F565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366929701"/>
                </p:ext>
              </p:extLst>
            </p:nvPr>
          </p:nvGraphicFramePr>
          <p:xfrm>
            <a:off x="6115050" y="377825"/>
            <a:ext cx="5027613" cy="5822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Dreieck 3">
              <a:extLst>
                <a:ext uri="{FF2B5EF4-FFF2-40B4-BE49-F238E27FC236}">
                  <a16:creationId xmlns:a16="http://schemas.microsoft.com/office/drawing/2014/main" id="{C80875A8-D777-AA65-C85C-ADE4046B9D52}"/>
                </a:ext>
              </a:extLst>
            </p:cNvPr>
            <p:cNvSpPr/>
            <p:nvPr/>
          </p:nvSpPr>
          <p:spPr>
            <a:xfrm rot="5400000">
              <a:off x="8590745" y="1644432"/>
              <a:ext cx="273049" cy="23538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Dreieck 4">
              <a:extLst>
                <a:ext uri="{FF2B5EF4-FFF2-40B4-BE49-F238E27FC236}">
                  <a16:creationId xmlns:a16="http://schemas.microsoft.com/office/drawing/2014/main" id="{43B100A5-4393-6897-4765-9B1E50C90D2B}"/>
                </a:ext>
              </a:extLst>
            </p:cNvPr>
            <p:cNvSpPr/>
            <p:nvPr/>
          </p:nvSpPr>
          <p:spPr>
            <a:xfrm rot="12572545">
              <a:off x="9904741" y="4312447"/>
              <a:ext cx="278375" cy="23997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Dreieck 5">
              <a:extLst>
                <a:ext uri="{FF2B5EF4-FFF2-40B4-BE49-F238E27FC236}">
                  <a16:creationId xmlns:a16="http://schemas.microsoft.com/office/drawing/2014/main" id="{C46F0D16-11A4-6E58-4EA0-EEA4C7E3391F}"/>
                </a:ext>
              </a:extLst>
            </p:cNvPr>
            <p:cNvSpPr/>
            <p:nvPr/>
          </p:nvSpPr>
          <p:spPr>
            <a:xfrm rot="19800000">
              <a:off x="6932942" y="4109248"/>
              <a:ext cx="278375" cy="23997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5A9B6CA-6F03-C2F8-C908-74F488642A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1687926"/>
            <a:ext cx="1668383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204FA36B-3BE1-2E22-2172-587BAABDD3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3749" y="1687926"/>
            <a:ext cx="1622314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F6193CDD-97CB-4FCB-9CAF-7A8DF2B4D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82741" y="5495926"/>
            <a:ext cx="1660634" cy="273049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5CE2AECC-8B5F-08E7-ECAF-A75EBE9D38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2712" y="2738343"/>
            <a:ext cx="1736234" cy="156754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B5D12EE4-E7D1-AE85-D9BE-5DD447E16A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0F623DE-9634-4E90-187C-36453F1C8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8374D70-148E-6D65-D564-01E75867ED52}"/>
              </a:ext>
            </a:extLst>
          </p:cNvPr>
          <p:cNvGrpSpPr/>
          <p:nvPr userDrawn="1"/>
        </p:nvGrpSpPr>
        <p:grpSpPr>
          <a:xfrm>
            <a:off x="6712880" y="805324"/>
            <a:ext cx="4421297" cy="5120719"/>
            <a:chOff x="6115050" y="377825"/>
            <a:chExt cx="5027613" cy="5822950"/>
          </a:xfrm>
        </p:grpSpPr>
        <p:graphicFrame>
          <p:nvGraphicFramePr>
            <p:cNvPr id="9" name="Inhaltsplatzhalter 4">
              <a:extLst>
                <a:ext uri="{FF2B5EF4-FFF2-40B4-BE49-F238E27FC236}">
                  <a16:creationId xmlns:a16="http://schemas.microsoft.com/office/drawing/2014/main" id="{6F790A00-34EB-C88B-C741-5B67CB7ED264}"/>
                </a:ext>
              </a:extLst>
            </p:cNvPr>
            <p:cNvGraphicFramePr>
              <a:graphicFrameLocks/>
            </p:cNvGraphicFramePr>
            <p:nvPr userDrawn="1">
              <p:extLst>
                <p:ext uri="{D42A27DB-BD31-4B8C-83A1-F6EECF244321}">
                  <p14:modId xmlns:p14="http://schemas.microsoft.com/office/powerpoint/2010/main" val="1366929701"/>
                </p:ext>
              </p:extLst>
            </p:nvPr>
          </p:nvGraphicFramePr>
          <p:xfrm>
            <a:off x="6115050" y="377825"/>
            <a:ext cx="5027613" cy="5822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3" name="Dreieck 3">
              <a:extLst>
                <a:ext uri="{FF2B5EF4-FFF2-40B4-BE49-F238E27FC236}">
                  <a16:creationId xmlns:a16="http://schemas.microsoft.com/office/drawing/2014/main" id="{FF0C67A5-0269-2E07-3E50-1BE24189A78E}"/>
                </a:ext>
              </a:extLst>
            </p:cNvPr>
            <p:cNvSpPr/>
            <p:nvPr userDrawn="1"/>
          </p:nvSpPr>
          <p:spPr>
            <a:xfrm rot="5400000">
              <a:off x="8590745" y="1644432"/>
              <a:ext cx="273049" cy="23538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Dreieck 4">
              <a:extLst>
                <a:ext uri="{FF2B5EF4-FFF2-40B4-BE49-F238E27FC236}">
                  <a16:creationId xmlns:a16="http://schemas.microsoft.com/office/drawing/2014/main" id="{0ACF5FB2-5AB3-1415-2191-A01A6D510DBF}"/>
                </a:ext>
              </a:extLst>
            </p:cNvPr>
            <p:cNvSpPr/>
            <p:nvPr userDrawn="1"/>
          </p:nvSpPr>
          <p:spPr>
            <a:xfrm rot="12572545">
              <a:off x="9904741" y="4312447"/>
              <a:ext cx="278375" cy="23997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Dreieck 5">
              <a:extLst>
                <a:ext uri="{FF2B5EF4-FFF2-40B4-BE49-F238E27FC236}">
                  <a16:creationId xmlns:a16="http://schemas.microsoft.com/office/drawing/2014/main" id="{55640153-20D3-717F-D61C-23CBDDA1510E}"/>
                </a:ext>
              </a:extLst>
            </p:cNvPr>
            <p:cNvSpPr/>
            <p:nvPr userDrawn="1"/>
          </p:nvSpPr>
          <p:spPr>
            <a:xfrm rot="19800000">
              <a:off x="6932942" y="4109248"/>
              <a:ext cx="278375" cy="23997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0210572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und Kreislauf 4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2FB7203-7145-D677-75D0-99D9623ED0AC}"/>
              </a:ext>
            </a:extLst>
          </p:cNvPr>
          <p:cNvGrpSpPr/>
          <p:nvPr/>
        </p:nvGrpSpPr>
        <p:grpSpPr>
          <a:xfrm>
            <a:off x="6712880" y="972098"/>
            <a:ext cx="4421297" cy="5120719"/>
            <a:chOff x="6406301" y="734433"/>
            <a:chExt cx="4421297" cy="5120719"/>
          </a:xfrm>
        </p:grpSpPr>
        <p:graphicFrame>
          <p:nvGraphicFramePr>
            <p:cNvPr id="3" name="Inhaltsplatzhalter 4">
              <a:extLst>
                <a:ext uri="{FF2B5EF4-FFF2-40B4-BE49-F238E27FC236}">
                  <a16:creationId xmlns:a16="http://schemas.microsoft.com/office/drawing/2014/main" id="{88CA7C95-DDB7-B6D7-BCA3-B87C991F565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199236023"/>
                </p:ext>
              </p:extLst>
            </p:nvPr>
          </p:nvGraphicFramePr>
          <p:xfrm>
            <a:off x="6406301" y="734433"/>
            <a:ext cx="4421297" cy="51207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Dreieck 3">
              <a:extLst>
                <a:ext uri="{FF2B5EF4-FFF2-40B4-BE49-F238E27FC236}">
                  <a16:creationId xmlns:a16="http://schemas.microsoft.com/office/drawing/2014/main" id="{C80875A8-D777-AA65-C85C-ADE4046B9D52}"/>
                </a:ext>
              </a:extLst>
            </p:cNvPr>
            <p:cNvSpPr/>
            <p:nvPr/>
          </p:nvSpPr>
          <p:spPr>
            <a:xfrm rot="5400000">
              <a:off x="8582390" y="1849127"/>
              <a:ext cx="247652" cy="2070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Dreieck 7">
              <a:extLst>
                <a:ext uri="{FF2B5EF4-FFF2-40B4-BE49-F238E27FC236}">
                  <a16:creationId xmlns:a16="http://schemas.microsoft.com/office/drawing/2014/main" id="{57D329A3-07AF-6E96-3ED4-4F2689ED8154}"/>
                </a:ext>
              </a:extLst>
            </p:cNvPr>
            <p:cNvSpPr/>
            <p:nvPr/>
          </p:nvSpPr>
          <p:spPr>
            <a:xfrm rot="10800000">
              <a:off x="9991725" y="3455412"/>
              <a:ext cx="244475" cy="207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Dreieck 8">
              <a:extLst>
                <a:ext uri="{FF2B5EF4-FFF2-40B4-BE49-F238E27FC236}">
                  <a16:creationId xmlns:a16="http://schemas.microsoft.com/office/drawing/2014/main" id="{4C5466D2-1077-2CB3-F112-8ADE1F22FD7A}"/>
                </a:ext>
              </a:extLst>
            </p:cNvPr>
            <p:cNvSpPr/>
            <p:nvPr/>
          </p:nvSpPr>
          <p:spPr>
            <a:xfrm rot="16200000">
              <a:off x="8380154" y="4861937"/>
              <a:ext cx="244475" cy="207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12">
              <a:extLst>
                <a:ext uri="{FF2B5EF4-FFF2-40B4-BE49-F238E27FC236}">
                  <a16:creationId xmlns:a16="http://schemas.microsoft.com/office/drawing/2014/main" id="{E90035A2-849B-A084-5574-71C68F876F5A}"/>
                </a:ext>
              </a:extLst>
            </p:cNvPr>
            <p:cNvSpPr/>
            <p:nvPr/>
          </p:nvSpPr>
          <p:spPr>
            <a:xfrm>
              <a:off x="6977414" y="3251586"/>
              <a:ext cx="244475" cy="207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5CE2AECC-8B5F-08E7-ECAF-A75EBE9D38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5887" y="2905117"/>
            <a:ext cx="1736234" cy="156754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27F15A0F-5BFB-54B9-80CE-27B26D1246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495926"/>
            <a:ext cx="1668383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CE98F38-6794-F71F-4261-196CF28130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3748" y="5495926"/>
            <a:ext cx="1622315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CF276A4D-1E5D-D125-C0B9-5C14F5E46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AA165780-5331-B1AA-A794-6C02C4DAE0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1687926"/>
            <a:ext cx="1668383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E84345E8-6343-62E6-5038-6C2F6DF2B4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3748" y="1687926"/>
            <a:ext cx="1622315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2E3D07-3FE0-B27A-28D0-DAD09DE8DD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338629588"/>
      </p:ext>
    </p:extLst>
  </p:cSld>
  <p:clrMapOvr>
    <a:masterClrMapping/>
  </p:clrMapOvr>
  <p:hf hd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Text und Kreislauf 5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2FB7203-7145-D677-75D0-99D9623ED0AC}"/>
              </a:ext>
            </a:extLst>
          </p:cNvPr>
          <p:cNvGrpSpPr/>
          <p:nvPr/>
        </p:nvGrpSpPr>
        <p:grpSpPr>
          <a:xfrm>
            <a:off x="6926659" y="1089025"/>
            <a:ext cx="3917410" cy="4537120"/>
            <a:chOff x="6406301" y="734433"/>
            <a:chExt cx="4421297" cy="5120719"/>
          </a:xfrm>
        </p:grpSpPr>
        <p:graphicFrame>
          <p:nvGraphicFramePr>
            <p:cNvPr id="3" name="Inhaltsplatzhalter 4">
              <a:extLst>
                <a:ext uri="{FF2B5EF4-FFF2-40B4-BE49-F238E27FC236}">
                  <a16:creationId xmlns:a16="http://schemas.microsoft.com/office/drawing/2014/main" id="{88CA7C95-DDB7-B6D7-BCA3-B87C991F5658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88037665"/>
                </p:ext>
              </p:extLst>
            </p:nvPr>
          </p:nvGraphicFramePr>
          <p:xfrm>
            <a:off x="6406301" y="734433"/>
            <a:ext cx="4421297" cy="51207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Dreieck 3">
              <a:extLst>
                <a:ext uri="{FF2B5EF4-FFF2-40B4-BE49-F238E27FC236}">
                  <a16:creationId xmlns:a16="http://schemas.microsoft.com/office/drawing/2014/main" id="{C80875A8-D777-AA65-C85C-ADE4046B9D52}"/>
                </a:ext>
              </a:extLst>
            </p:cNvPr>
            <p:cNvSpPr/>
            <p:nvPr/>
          </p:nvSpPr>
          <p:spPr>
            <a:xfrm rot="5400000">
              <a:off x="8582390" y="1849127"/>
              <a:ext cx="247652" cy="2070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Dreieck 7">
              <a:extLst>
                <a:ext uri="{FF2B5EF4-FFF2-40B4-BE49-F238E27FC236}">
                  <a16:creationId xmlns:a16="http://schemas.microsoft.com/office/drawing/2014/main" id="{57D329A3-07AF-6E96-3ED4-4F2689ED8154}"/>
                </a:ext>
              </a:extLst>
            </p:cNvPr>
            <p:cNvSpPr/>
            <p:nvPr/>
          </p:nvSpPr>
          <p:spPr>
            <a:xfrm rot="9697010">
              <a:off x="9950097" y="2985512"/>
              <a:ext cx="244475" cy="207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Dreieck 8">
              <a:extLst>
                <a:ext uri="{FF2B5EF4-FFF2-40B4-BE49-F238E27FC236}">
                  <a16:creationId xmlns:a16="http://schemas.microsoft.com/office/drawing/2014/main" id="{4C5466D2-1077-2CB3-F112-8ADE1F22FD7A}"/>
                </a:ext>
              </a:extLst>
            </p:cNvPr>
            <p:cNvSpPr/>
            <p:nvPr/>
          </p:nvSpPr>
          <p:spPr>
            <a:xfrm rot="14074168">
              <a:off x="9287905" y="4633604"/>
              <a:ext cx="244475" cy="207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12">
              <a:extLst>
                <a:ext uri="{FF2B5EF4-FFF2-40B4-BE49-F238E27FC236}">
                  <a16:creationId xmlns:a16="http://schemas.microsoft.com/office/drawing/2014/main" id="{E90035A2-849B-A084-5574-71C68F876F5A}"/>
                </a:ext>
              </a:extLst>
            </p:cNvPr>
            <p:cNvSpPr/>
            <p:nvPr/>
          </p:nvSpPr>
          <p:spPr>
            <a:xfrm rot="18331316">
              <a:off x="7513989" y="4515278"/>
              <a:ext cx="244475" cy="207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Dreieck 4">
              <a:extLst>
                <a:ext uri="{FF2B5EF4-FFF2-40B4-BE49-F238E27FC236}">
                  <a16:creationId xmlns:a16="http://schemas.microsoft.com/office/drawing/2014/main" id="{D52E0C9D-7C79-E2C7-D30F-724B97D21D65}"/>
                </a:ext>
              </a:extLst>
            </p:cNvPr>
            <p:cNvSpPr/>
            <p:nvPr/>
          </p:nvSpPr>
          <p:spPr>
            <a:xfrm rot="1004711">
              <a:off x="7077021" y="2794428"/>
              <a:ext cx="244475" cy="2070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5A9B6CA-6F03-C2F8-C908-74F488642A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1687926"/>
            <a:ext cx="1663380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204FA36B-3BE1-2E22-2172-587BAABDD3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3748" y="1687926"/>
            <a:ext cx="1622315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5CE2AECC-8B5F-08E7-ECAF-A75EBE9D38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17247" y="2768592"/>
            <a:ext cx="1736234" cy="156754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27F15A0F-5BFB-54B9-80CE-27B26D1246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919001"/>
            <a:ext cx="1183401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CE98F38-6794-F71F-4261-196CF28130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58481" y="3919001"/>
            <a:ext cx="1217582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F3EA8545-6F9E-5B52-E967-21350029C4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55047" y="5495926"/>
            <a:ext cx="1660634" cy="273049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3F42E03-E255-9931-1B8E-1D4ACFD127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37" y="1687926"/>
            <a:ext cx="522006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0DD86E-DF71-ADE7-FBEC-C98C5022D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3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565542338"/>
      </p:ext>
    </p:extLst>
  </p:cSld>
  <p:clrMapOvr>
    <a:masterClrMapping/>
  </p:clrMapOvr>
  <p:hf hd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Zeitp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platzhalter 21">
            <a:extLst>
              <a:ext uri="{FF2B5EF4-FFF2-40B4-BE49-F238E27FC236}">
                <a16:creationId xmlns:a16="http://schemas.microsoft.com/office/drawing/2014/main" id="{0515113A-A4FF-4FB0-A6FE-DD48AE2009CE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8852627" y="1406591"/>
            <a:ext cx="1620000" cy="548805"/>
          </a:xfrm>
          <a:solidFill>
            <a:schemeClr val="accent1"/>
          </a:solidFill>
        </p:spPr>
        <p:txBody>
          <a:bodyPr lIns="72000" tIns="43200" bIns="432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2024</a:t>
            </a:r>
          </a:p>
        </p:txBody>
      </p:sp>
      <p:sp>
        <p:nvSpPr>
          <p:cNvPr id="161" name="Textplatzhalter 21">
            <a:extLst>
              <a:ext uri="{FF2B5EF4-FFF2-40B4-BE49-F238E27FC236}">
                <a16:creationId xmlns:a16="http://schemas.microsoft.com/office/drawing/2014/main" id="{C5913C7C-8805-47F6-8EB5-61E9DF8389CC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515263" y="1403423"/>
            <a:ext cx="1620000" cy="548805"/>
          </a:xfrm>
          <a:solidFill>
            <a:schemeClr val="accent1"/>
          </a:solidFill>
        </p:spPr>
        <p:txBody>
          <a:bodyPr lIns="72000" tIns="43200" bIns="432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2022</a:t>
            </a:r>
          </a:p>
        </p:txBody>
      </p:sp>
      <p:sp>
        <p:nvSpPr>
          <p:cNvPr id="151" name="Textplatzhalter 22">
            <a:extLst>
              <a:ext uri="{FF2B5EF4-FFF2-40B4-BE49-F238E27FC236}">
                <a16:creationId xmlns:a16="http://schemas.microsoft.com/office/drawing/2014/main" id="{0D9F116A-3F64-4BA1-9AB8-381241FC5AD8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515264" y="5236443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50" name="Textplatzhalter 22">
            <a:extLst>
              <a:ext uri="{FF2B5EF4-FFF2-40B4-BE49-F238E27FC236}">
                <a16:creationId xmlns:a16="http://schemas.microsoft.com/office/drawing/2014/main" id="{7457FBE3-20F7-47C3-BD9D-D7A3C32ACDB6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515264" y="4891575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9" name="Textplatzhalter 22">
            <a:extLst>
              <a:ext uri="{FF2B5EF4-FFF2-40B4-BE49-F238E27FC236}">
                <a16:creationId xmlns:a16="http://schemas.microsoft.com/office/drawing/2014/main" id="{38A98919-2A40-4047-BFF7-CA8B4FDCD980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515264" y="4547837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8" name="Textplatzhalter 22">
            <a:extLst>
              <a:ext uri="{FF2B5EF4-FFF2-40B4-BE49-F238E27FC236}">
                <a16:creationId xmlns:a16="http://schemas.microsoft.com/office/drawing/2014/main" id="{2A7493C7-710D-4F8D-9EB3-DE8F904157B0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515264" y="4210441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7" name="Textplatzhalter 22">
            <a:extLst>
              <a:ext uri="{FF2B5EF4-FFF2-40B4-BE49-F238E27FC236}">
                <a16:creationId xmlns:a16="http://schemas.microsoft.com/office/drawing/2014/main" id="{938B5441-52B7-4A9D-B62B-5CA7B3BCFEB7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515264" y="3838118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6" name="Textplatzhalter 22">
            <a:extLst>
              <a:ext uri="{FF2B5EF4-FFF2-40B4-BE49-F238E27FC236}">
                <a16:creationId xmlns:a16="http://schemas.microsoft.com/office/drawing/2014/main" id="{68604F3D-E834-4044-8A0C-00A12D7B99A9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15264" y="3501316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5" name="Textplatzhalter 22">
            <a:extLst>
              <a:ext uri="{FF2B5EF4-FFF2-40B4-BE49-F238E27FC236}">
                <a16:creationId xmlns:a16="http://schemas.microsoft.com/office/drawing/2014/main" id="{1CD7F48E-7739-4E4E-8441-E820C96ABF51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15264" y="3166624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4" name="Textplatzhalter 22">
            <a:extLst>
              <a:ext uri="{FF2B5EF4-FFF2-40B4-BE49-F238E27FC236}">
                <a16:creationId xmlns:a16="http://schemas.microsoft.com/office/drawing/2014/main" id="{CFAD9096-68CC-4543-8940-167EFFA1BF3E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515264" y="2819398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3" name="Textplatzhalter 22">
            <a:extLst>
              <a:ext uri="{FF2B5EF4-FFF2-40B4-BE49-F238E27FC236}">
                <a16:creationId xmlns:a16="http://schemas.microsoft.com/office/drawing/2014/main" id="{39789951-ADFE-46CD-BD51-4A552B8C113B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15264" y="2456122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9" name="Textplatzhalter 22">
            <a:extLst>
              <a:ext uri="{FF2B5EF4-FFF2-40B4-BE49-F238E27FC236}">
                <a16:creationId xmlns:a16="http://schemas.microsoft.com/office/drawing/2014/main" id="{84DBDEF4-5D30-45BC-801B-5077E371FD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264" y="2114244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38" name="Textplatzhalter 21">
            <a:extLst>
              <a:ext uri="{FF2B5EF4-FFF2-40B4-BE49-F238E27FC236}">
                <a16:creationId xmlns:a16="http://schemas.microsoft.com/office/drawing/2014/main" id="{A56BC631-096D-44A4-AD41-41B23013682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515264" y="2111499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2" name="Textplatzhalter 21">
            <a:extLst>
              <a:ext uri="{FF2B5EF4-FFF2-40B4-BE49-F238E27FC236}">
                <a16:creationId xmlns:a16="http://schemas.microsoft.com/office/drawing/2014/main" id="{8D6D3F72-E16F-4F0E-84C2-7A9C8F87A260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515264" y="2444684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3" name="Textplatzhalter 21">
            <a:extLst>
              <a:ext uri="{FF2B5EF4-FFF2-40B4-BE49-F238E27FC236}">
                <a16:creationId xmlns:a16="http://schemas.microsoft.com/office/drawing/2014/main" id="{521D85B7-05FD-450E-B6DD-908614DE1295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515264" y="2823716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4" name="Textplatzhalter 21">
            <a:extLst>
              <a:ext uri="{FF2B5EF4-FFF2-40B4-BE49-F238E27FC236}">
                <a16:creationId xmlns:a16="http://schemas.microsoft.com/office/drawing/2014/main" id="{94438BBF-6A7E-419F-9502-9BCC9855C12C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1091379" y="3149170"/>
            <a:ext cx="1508977" cy="221285"/>
          </a:xfrm>
          <a:solidFill>
            <a:srgbClr val="EB5E5E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5" name="Textplatzhalter 21">
            <a:extLst>
              <a:ext uri="{FF2B5EF4-FFF2-40B4-BE49-F238E27FC236}">
                <a16:creationId xmlns:a16="http://schemas.microsoft.com/office/drawing/2014/main" id="{6B57655B-3545-4709-B1C7-1D56D2F00515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515264" y="3486585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6" name="Textplatzhalter 21">
            <a:extLst>
              <a:ext uri="{FF2B5EF4-FFF2-40B4-BE49-F238E27FC236}">
                <a16:creationId xmlns:a16="http://schemas.microsoft.com/office/drawing/2014/main" id="{6B86AB63-D32A-4A05-8F9B-36463ABEB855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515264" y="3822010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7" name="Textplatzhalter 21">
            <a:extLst>
              <a:ext uri="{FF2B5EF4-FFF2-40B4-BE49-F238E27FC236}">
                <a16:creationId xmlns:a16="http://schemas.microsoft.com/office/drawing/2014/main" id="{F003A1F6-C51C-46D3-B211-1D9A02CEB392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515263" y="4531916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8" name="Textplatzhalter 21">
            <a:extLst>
              <a:ext uri="{FF2B5EF4-FFF2-40B4-BE49-F238E27FC236}">
                <a16:creationId xmlns:a16="http://schemas.microsoft.com/office/drawing/2014/main" id="{9D937F82-2B1E-4492-8893-742759D5739E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8978961" y="4197473"/>
            <a:ext cx="1508977" cy="221285"/>
          </a:xfrm>
          <a:solidFill>
            <a:schemeClr val="accent1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9" name="Textplatzhalter 21">
            <a:extLst>
              <a:ext uri="{FF2B5EF4-FFF2-40B4-BE49-F238E27FC236}">
                <a16:creationId xmlns:a16="http://schemas.microsoft.com/office/drawing/2014/main" id="{6637F1C8-4C8A-47A4-87DE-E4B4E6A59594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3419866" y="4875254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60" name="Textplatzhalter 21">
            <a:extLst>
              <a:ext uri="{FF2B5EF4-FFF2-40B4-BE49-F238E27FC236}">
                <a16:creationId xmlns:a16="http://schemas.microsoft.com/office/drawing/2014/main" id="{8D5102FB-DB1C-4461-88EB-B4E014C0C9D4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3419865" y="5241939"/>
            <a:ext cx="3400265" cy="184667"/>
          </a:xfrm>
          <a:solidFill>
            <a:srgbClr val="FFCF53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67" name="Textplatzhalter 19">
            <a:extLst>
              <a:ext uri="{FF2B5EF4-FFF2-40B4-BE49-F238E27FC236}">
                <a16:creationId xmlns:a16="http://schemas.microsoft.com/office/drawing/2014/main" id="{DFAF3113-1F5C-4158-939C-F1528E815AC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268504" y="1403423"/>
            <a:ext cx="6450882" cy="548805"/>
          </a:xfrm>
          <a:solidFill>
            <a:schemeClr val="accent1"/>
          </a:solidFill>
        </p:spPr>
        <p:txBody>
          <a:bodyPr lIns="36000" tIns="0" rIns="36000" bIns="183600" anchor="ctr" anchorCtr="0">
            <a:normAutofit/>
          </a:bodyPr>
          <a:lstStyle>
            <a:lvl1pPr algn="ctr">
              <a:defRPr sz="18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2023</a:t>
            </a:r>
          </a:p>
        </p:txBody>
      </p:sp>
      <p:sp>
        <p:nvSpPr>
          <p:cNvPr id="168" name="Textplatzhalter 85">
            <a:extLst>
              <a:ext uri="{FF2B5EF4-FFF2-40B4-BE49-F238E27FC236}">
                <a16:creationId xmlns:a16="http://schemas.microsoft.com/office/drawing/2014/main" id="{F3712775-41E3-44A7-BBD2-4139B77BE8C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430729" y="1759944"/>
            <a:ext cx="216413" cy="116274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69" name="Textplatzhalter 85">
            <a:extLst>
              <a:ext uri="{FF2B5EF4-FFF2-40B4-BE49-F238E27FC236}">
                <a16:creationId xmlns:a16="http://schemas.microsoft.com/office/drawing/2014/main" id="{50355960-30CF-4F18-B7AD-9E76112454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974780" y="1759942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2</a:t>
            </a:r>
          </a:p>
        </p:txBody>
      </p:sp>
      <p:sp>
        <p:nvSpPr>
          <p:cNvPr id="170" name="Textplatzhalter 85">
            <a:extLst>
              <a:ext uri="{FF2B5EF4-FFF2-40B4-BE49-F238E27FC236}">
                <a16:creationId xmlns:a16="http://schemas.microsoft.com/office/drawing/2014/main" id="{C21484E2-3EA6-473F-82C2-22A2A755D24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524499" y="1759941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3</a:t>
            </a:r>
          </a:p>
        </p:txBody>
      </p:sp>
      <p:sp>
        <p:nvSpPr>
          <p:cNvPr id="171" name="Textplatzhalter 85">
            <a:extLst>
              <a:ext uri="{FF2B5EF4-FFF2-40B4-BE49-F238E27FC236}">
                <a16:creationId xmlns:a16="http://schemas.microsoft.com/office/drawing/2014/main" id="{5399CA52-D91B-4B1E-A414-A48BC1183AD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068550" y="1759837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4</a:t>
            </a:r>
          </a:p>
        </p:txBody>
      </p:sp>
      <p:sp>
        <p:nvSpPr>
          <p:cNvPr id="172" name="Textplatzhalter 85">
            <a:extLst>
              <a:ext uri="{FF2B5EF4-FFF2-40B4-BE49-F238E27FC236}">
                <a16:creationId xmlns:a16="http://schemas.microsoft.com/office/drawing/2014/main" id="{D3C67814-7E5C-4132-997B-347C07C313F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617266" y="1759933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5</a:t>
            </a:r>
          </a:p>
        </p:txBody>
      </p:sp>
      <p:sp>
        <p:nvSpPr>
          <p:cNvPr id="173" name="Textplatzhalter 85">
            <a:extLst>
              <a:ext uri="{FF2B5EF4-FFF2-40B4-BE49-F238E27FC236}">
                <a16:creationId xmlns:a16="http://schemas.microsoft.com/office/drawing/2014/main" id="{7FDA2313-142C-4276-821D-5F7C12471071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161317" y="1759941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6</a:t>
            </a:r>
          </a:p>
        </p:txBody>
      </p:sp>
      <p:sp>
        <p:nvSpPr>
          <p:cNvPr id="174" name="Textplatzhalter 85">
            <a:extLst>
              <a:ext uri="{FF2B5EF4-FFF2-40B4-BE49-F238E27FC236}">
                <a16:creationId xmlns:a16="http://schemas.microsoft.com/office/drawing/2014/main" id="{4E303669-4B07-486C-9264-28E74794173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725246" y="1759837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7</a:t>
            </a:r>
          </a:p>
        </p:txBody>
      </p:sp>
      <p:sp>
        <p:nvSpPr>
          <p:cNvPr id="175" name="Textplatzhalter 85">
            <a:extLst>
              <a:ext uri="{FF2B5EF4-FFF2-40B4-BE49-F238E27FC236}">
                <a16:creationId xmlns:a16="http://schemas.microsoft.com/office/drawing/2014/main" id="{06277116-5FBD-4560-B056-4F38CBAC539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81063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8</a:t>
            </a:r>
          </a:p>
        </p:txBody>
      </p:sp>
      <p:sp>
        <p:nvSpPr>
          <p:cNvPr id="176" name="Textplatzhalter 85">
            <a:extLst>
              <a:ext uri="{FF2B5EF4-FFF2-40B4-BE49-F238E27FC236}">
                <a16:creationId xmlns:a16="http://schemas.microsoft.com/office/drawing/2014/main" id="{11912686-6740-446C-9B3C-6F3E8D9FA1B0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834479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9</a:t>
            </a:r>
          </a:p>
        </p:txBody>
      </p:sp>
      <p:sp>
        <p:nvSpPr>
          <p:cNvPr id="177" name="Textplatzhalter 85">
            <a:extLst>
              <a:ext uri="{FF2B5EF4-FFF2-40B4-BE49-F238E27FC236}">
                <a16:creationId xmlns:a16="http://schemas.microsoft.com/office/drawing/2014/main" id="{A1BE9926-E3A9-418B-A0BB-B34A5D17830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405638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10</a:t>
            </a:r>
          </a:p>
        </p:txBody>
      </p:sp>
      <p:sp>
        <p:nvSpPr>
          <p:cNvPr id="178" name="Textplatzhalter 85">
            <a:extLst>
              <a:ext uri="{FF2B5EF4-FFF2-40B4-BE49-F238E27FC236}">
                <a16:creationId xmlns:a16="http://schemas.microsoft.com/office/drawing/2014/main" id="{12A9632F-BD69-495A-A224-7BDC5DFA0F8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961467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11</a:t>
            </a:r>
          </a:p>
        </p:txBody>
      </p:sp>
      <p:sp>
        <p:nvSpPr>
          <p:cNvPr id="179" name="Textplatzhalter 85">
            <a:extLst>
              <a:ext uri="{FF2B5EF4-FFF2-40B4-BE49-F238E27FC236}">
                <a16:creationId xmlns:a16="http://schemas.microsoft.com/office/drawing/2014/main" id="{F052464F-EF9F-437E-9516-EE5DB9CE205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501928" y="1759944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12</a:t>
            </a:r>
          </a:p>
        </p:txBody>
      </p:sp>
      <p:sp>
        <p:nvSpPr>
          <p:cNvPr id="182" name="Textplatzhalter 22">
            <a:extLst>
              <a:ext uri="{FF2B5EF4-FFF2-40B4-BE49-F238E27FC236}">
                <a16:creationId xmlns:a16="http://schemas.microsoft.com/office/drawing/2014/main" id="{A5379FF8-E062-4381-9910-BF9DAADD6FCC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5055038" y="5640776"/>
            <a:ext cx="72000" cy="72000"/>
          </a:xfr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3" name="Textplatzhalter 21">
            <a:extLst>
              <a:ext uri="{FF2B5EF4-FFF2-40B4-BE49-F238E27FC236}">
                <a16:creationId xmlns:a16="http://schemas.microsoft.com/office/drawing/2014/main" id="{A34520E9-2C7F-43B2-AE15-67B5CF2A4162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5127038" y="5560025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umgesetzt/gestartet</a:t>
            </a:r>
          </a:p>
        </p:txBody>
      </p:sp>
      <p:sp>
        <p:nvSpPr>
          <p:cNvPr id="184" name="Textplatzhalter 22">
            <a:extLst>
              <a:ext uri="{FF2B5EF4-FFF2-40B4-BE49-F238E27FC236}">
                <a16:creationId xmlns:a16="http://schemas.microsoft.com/office/drawing/2014/main" id="{F2BA61E3-5BCE-452B-A51B-99D02B239252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6762479" y="5642987"/>
            <a:ext cx="72000" cy="72000"/>
          </a:xfrm>
          <a:solidFill>
            <a:srgbClr val="FFCF53"/>
          </a:solidFill>
          <a:ln>
            <a:solidFill>
              <a:srgbClr val="FFCF53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5" name="Textplatzhalter 21">
            <a:extLst>
              <a:ext uri="{FF2B5EF4-FFF2-40B4-BE49-F238E27FC236}">
                <a16:creationId xmlns:a16="http://schemas.microsoft.com/office/drawing/2014/main" id="{EA3CE956-C997-492C-AE32-FB856969CAA2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834479" y="55622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geplant</a:t>
            </a:r>
          </a:p>
        </p:txBody>
      </p:sp>
      <p:sp>
        <p:nvSpPr>
          <p:cNvPr id="186" name="Textplatzhalter 22">
            <a:extLst>
              <a:ext uri="{FF2B5EF4-FFF2-40B4-BE49-F238E27FC236}">
                <a16:creationId xmlns:a16="http://schemas.microsoft.com/office/drawing/2014/main" id="{D3D34D98-6104-47E7-87A7-7C83E2E00C26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7582365" y="5634556"/>
            <a:ext cx="72000" cy="720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7" name="Textplatzhalter 21">
            <a:extLst>
              <a:ext uri="{FF2B5EF4-FFF2-40B4-BE49-F238E27FC236}">
                <a16:creationId xmlns:a16="http://schemas.microsoft.com/office/drawing/2014/main" id="{A1A5DAC7-9712-415D-8D8C-622A2328309A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7654365" y="55631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vorgemerkt</a:t>
            </a:r>
          </a:p>
        </p:txBody>
      </p:sp>
      <p:sp>
        <p:nvSpPr>
          <p:cNvPr id="188" name="Textplatzhalter 22">
            <a:extLst>
              <a:ext uri="{FF2B5EF4-FFF2-40B4-BE49-F238E27FC236}">
                <a16:creationId xmlns:a16="http://schemas.microsoft.com/office/drawing/2014/main" id="{E99B823D-99B9-4081-A0DC-B663D1335103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8626243" y="5634552"/>
            <a:ext cx="72000" cy="72000"/>
          </a:xfrm>
          <a:solidFill>
            <a:srgbClr val="EB5E5E"/>
          </a:solidFill>
          <a:ln>
            <a:solidFill>
              <a:srgbClr val="EB5E5E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9" name="Textplatzhalter 21">
            <a:extLst>
              <a:ext uri="{FF2B5EF4-FFF2-40B4-BE49-F238E27FC236}">
                <a16:creationId xmlns:a16="http://schemas.microsoft.com/office/drawing/2014/main" id="{3A120EE1-5E5E-4B11-8986-79AFB7DD5A5B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698243" y="5563132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in Verzug</a:t>
            </a:r>
          </a:p>
        </p:txBody>
      </p:sp>
      <p:sp>
        <p:nvSpPr>
          <p:cNvPr id="192" name="Textplatzhalter 22">
            <a:extLst>
              <a:ext uri="{FF2B5EF4-FFF2-40B4-BE49-F238E27FC236}">
                <a16:creationId xmlns:a16="http://schemas.microsoft.com/office/drawing/2014/main" id="{69CFACA4-61D0-49C6-A2F9-7BABAAB9C9A6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9524139" y="5635014"/>
            <a:ext cx="72000" cy="72000"/>
          </a:xfrm>
          <a:solidFill>
            <a:schemeClr val="tx2"/>
          </a:solidFill>
          <a:ln>
            <a:solidFill>
              <a:schemeClr val="tx2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3" name="Textplatzhalter 21">
            <a:extLst>
              <a:ext uri="{FF2B5EF4-FFF2-40B4-BE49-F238E27FC236}">
                <a16:creationId xmlns:a16="http://schemas.microsoft.com/office/drawing/2014/main" id="{777107F2-A737-407C-8B01-14EFAFE10F34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9596139" y="5563594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40469335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lide Zeitp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platzhalter 22">
            <a:extLst>
              <a:ext uri="{FF2B5EF4-FFF2-40B4-BE49-F238E27FC236}">
                <a16:creationId xmlns:a16="http://schemas.microsoft.com/office/drawing/2014/main" id="{B68B8CB2-FB9C-4302-A7BE-1AEF284B411D}"/>
              </a:ext>
            </a:extLst>
          </p:cNvPr>
          <p:cNvSpPr>
            <a:spLocks noGrp="1"/>
          </p:cNvSpPr>
          <p:nvPr>
            <p:ph type="body" sz="quarter" idx="128"/>
          </p:nvPr>
        </p:nvSpPr>
        <p:spPr>
          <a:xfrm>
            <a:off x="8069887" y="3950703"/>
            <a:ext cx="1256711" cy="1386425"/>
          </a:xfrm>
          <a:noFill/>
          <a:ln w="19050">
            <a:solidFill>
              <a:schemeClr val="tx1"/>
            </a:solidFill>
            <a:prstDash val="solid"/>
          </a:ln>
        </p:spPr>
        <p:txBody>
          <a:bodyPr lIns="144000" anchor="ctr" anchorCtr="0">
            <a:noAutofit/>
          </a:bodyPr>
          <a:lstStyle>
            <a:lvl1pPr algn="l">
              <a:defRPr sz="1400" b="0">
                <a:solidFill>
                  <a:schemeClr val="bg2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5" name="Textplatzhalter 22">
            <a:extLst>
              <a:ext uri="{FF2B5EF4-FFF2-40B4-BE49-F238E27FC236}">
                <a16:creationId xmlns:a16="http://schemas.microsoft.com/office/drawing/2014/main" id="{0EEF1C4F-5021-43F5-A170-9E88BB8A345D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8069887" y="2111066"/>
            <a:ext cx="1256711" cy="1386425"/>
          </a:xfrm>
          <a:noFill/>
          <a:ln w="19050">
            <a:solidFill>
              <a:schemeClr val="tx1"/>
            </a:solidFill>
            <a:prstDash val="solid"/>
          </a:ln>
        </p:spPr>
        <p:txBody>
          <a:bodyPr lIns="144000" anchor="ctr" anchorCtr="0">
            <a:noAutofit/>
          </a:bodyPr>
          <a:lstStyle>
            <a:lvl1pPr algn="l">
              <a:defRPr sz="1400" b="0">
                <a:solidFill>
                  <a:schemeClr val="bg2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96" name="Textplatzhalter 22">
            <a:extLst>
              <a:ext uri="{FF2B5EF4-FFF2-40B4-BE49-F238E27FC236}">
                <a16:creationId xmlns:a16="http://schemas.microsoft.com/office/drawing/2014/main" id="{B18246BE-F7B1-4BF3-AA97-0A73B4757AC5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506775" y="1538089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01</a:t>
            </a:r>
          </a:p>
        </p:txBody>
      </p:sp>
      <p:sp>
        <p:nvSpPr>
          <p:cNvPr id="87" name="Textplatzhalter 22">
            <a:extLst>
              <a:ext uri="{FF2B5EF4-FFF2-40B4-BE49-F238E27FC236}">
                <a16:creationId xmlns:a16="http://schemas.microsoft.com/office/drawing/2014/main" id="{EBBA58E3-5E76-4840-A0FA-096F6291E2B7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515938" y="5254142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6" name="Textplatzhalter 22">
            <a:extLst>
              <a:ext uri="{FF2B5EF4-FFF2-40B4-BE49-F238E27FC236}">
                <a16:creationId xmlns:a16="http://schemas.microsoft.com/office/drawing/2014/main" id="{1D224C1B-6C8F-4C1F-BCBF-F40DFF2E2AC4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515938" y="4788930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5" name="Textplatzhalter 22">
            <a:extLst>
              <a:ext uri="{FF2B5EF4-FFF2-40B4-BE49-F238E27FC236}">
                <a16:creationId xmlns:a16="http://schemas.microsoft.com/office/drawing/2014/main" id="{ACA80B37-8E19-483C-BB0E-9F01C54CDEFE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515938" y="4332547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4" name="Textplatzhalter 22">
            <a:extLst>
              <a:ext uri="{FF2B5EF4-FFF2-40B4-BE49-F238E27FC236}">
                <a16:creationId xmlns:a16="http://schemas.microsoft.com/office/drawing/2014/main" id="{F818C922-8563-4A5E-B9B2-4C3CBABA7A0C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515938" y="3882794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3" name="Textplatzhalter 22">
            <a:extLst>
              <a:ext uri="{FF2B5EF4-FFF2-40B4-BE49-F238E27FC236}">
                <a16:creationId xmlns:a16="http://schemas.microsoft.com/office/drawing/2014/main" id="{4ADF2BAF-5E9B-4E9B-A185-E19BF22C2FD2}"/>
              </a:ext>
            </a:extLst>
          </p:cNvPr>
          <p:cNvSpPr>
            <a:spLocks noGrp="1"/>
          </p:cNvSpPr>
          <p:nvPr>
            <p:ph type="body" sz="quarter" idx="106" hasCustomPrompt="1"/>
          </p:nvPr>
        </p:nvSpPr>
        <p:spPr>
          <a:xfrm>
            <a:off x="515938" y="3414178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2" name="Textplatzhalter 22">
            <a:extLst>
              <a:ext uri="{FF2B5EF4-FFF2-40B4-BE49-F238E27FC236}">
                <a16:creationId xmlns:a16="http://schemas.microsoft.com/office/drawing/2014/main" id="{90D3E79B-E4B7-4645-BC94-0F742F84A8C2}"/>
              </a:ext>
            </a:extLst>
          </p:cNvPr>
          <p:cNvSpPr>
            <a:spLocks noGrp="1"/>
          </p:cNvSpPr>
          <p:nvPr>
            <p:ph type="body" sz="quarter" idx="105" hasCustomPrompt="1"/>
          </p:nvPr>
        </p:nvSpPr>
        <p:spPr>
          <a:xfrm>
            <a:off x="515938" y="2940842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1" name="Textplatzhalter 22">
            <a:extLst>
              <a:ext uri="{FF2B5EF4-FFF2-40B4-BE49-F238E27FC236}">
                <a16:creationId xmlns:a16="http://schemas.microsoft.com/office/drawing/2014/main" id="{7E6A3C5B-727D-4466-9AE2-15FAC182308E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515938" y="2503789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0" name="Textplatzhalter 22">
            <a:extLst>
              <a:ext uri="{FF2B5EF4-FFF2-40B4-BE49-F238E27FC236}">
                <a16:creationId xmlns:a16="http://schemas.microsoft.com/office/drawing/2014/main" id="{B0C35DAF-0A12-4480-81E0-2F82B35F32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2042193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82" name="Textplatzhalter 22">
            <a:extLst>
              <a:ext uri="{FF2B5EF4-FFF2-40B4-BE49-F238E27FC236}">
                <a16:creationId xmlns:a16="http://schemas.microsoft.com/office/drawing/2014/main" id="{A5379FF8-E062-4381-9910-BF9DAADD6FCC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5055038" y="5640776"/>
            <a:ext cx="72000" cy="72000"/>
          </a:xfr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3" name="Textplatzhalter 21">
            <a:extLst>
              <a:ext uri="{FF2B5EF4-FFF2-40B4-BE49-F238E27FC236}">
                <a16:creationId xmlns:a16="http://schemas.microsoft.com/office/drawing/2014/main" id="{A34520E9-2C7F-43B2-AE15-67B5CF2A4162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5127038" y="5560025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umgesetzt/gestartet</a:t>
            </a:r>
          </a:p>
        </p:txBody>
      </p:sp>
      <p:sp>
        <p:nvSpPr>
          <p:cNvPr id="184" name="Textplatzhalter 22">
            <a:extLst>
              <a:ext uri="{FF2B5EF4-FFF2-40B4-BE49-F238E27FC236}">
                <a16:creationId xmlns:a16="http://schemas.microsoft.com/office/drawing/2014/main" id="{F2BA61E3-5BCE-452B-A51B-99D02B239252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6762479" y="5642987"/>
            <a:ext cx="72000" cy="72000"/>
          </a:xfrm>
          <a:solidFill>
            <a:srgbClr val="FFCF53"/>
          </a:solidFill>
          <a:ln>
            <a:solidFill>
              <a:srgbClr val="FFCF53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5" name="Textplatzhalter 21">
            <a:extLst>
              <a:ext uri="{FF2B5EF4-FFF2-40B4-BE49-F238E27FC236}">
                <a16:creationId xmlns:a16="http://schemas.microsoft.com/office/drawing/2014/main" id="{EA3CE956-C997-492C-AE32-FB856969CAA2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834479" y="55622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geplant</a:t>
            </a:r>
          </a:p>
        </p:txBody>
      </p:sp>
      <p:sp>
        <p:nvSpPr>
          <p:cNvPr id="186" name="Textplatzhalter 22">
            <a:extLst>
              <a:ext uri="{FF2B5EF4-FFF2-40B4-BE49-F238E27FC236}">
                <a16:creationId xmlns:a16="http://schemas.microsoft.com/office/drawing/2014/main" id="{D3D34D98-6104-47E7-87A7-7C83E2E00C26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7582365" y="5634556"/>
            <a:ext cx="72000" cy="720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7" name="Textplatzhalter 21">
            <a:extLst>
              <a:ext uri="{FF2B5EF4-FFF2-40B4-BE49-F238E27FC236}">
                <a16:creationId xmlns:a16="http://schemas.microsoft.com/office/drawing/2014/main" id="{A1A5DAC7-9712-415D-8D8C-622A2328309A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7654365" y="55631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vorgemerkt</a:t>
            </a:r>
          </a:p>
        </p:txBody>
      </p:sp>
      <p:sp>
        <p:nvSpPr>
          <p:cNvPr id="188" name="Textplatzhalter 22">
            <a:extLst>
              <a:ext uri="{FF2B5EF4-FFF2-40B4-BE49-F238E27FC236}">
                <a16:creationId xmlns:a16="http://schemas.microsoft.com/office/drawing/2014/main" id="{E99B823D-99B9-4081-A0DC-B663D1335103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8626243" y="5634552"/>
            <a:ext cx="72000" cy="72000"/>
          </a:xfrm>
          <a:solidFill>
            <a:srgbClr val="EB5E5E"/>
          </a:solidFill>
          <a:ln>
            <a:solidFill>
              <a:srgbClr val="EB5E5E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9" name="Textplatzhalter 21">
            <a:extLst>
              <a:ext uri="{FF2B5EF4-FFF2-40B4-BE49-F238E27FC236}">
                <a16:creationId xmlns:a16="http://schemas.microsoft.com/office/drawing/2014/main" id="{3A120EE1-5E5E-4B11-8986-79AFB7DD5A5B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698243" y="5563132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in Verzug</a:t>
            </a:r>
          </a:p>
        </p:txBody>
      </p:sp>
      <p:sp>
        <p:nvSpPr>
          <p:cNvPr id="192" name="Textplatzhalter 22">
            <a:extLst>
              <a:ext uri="{FF2B5EF4-FFF2-40B4-BE49-F238E27FC236}">
                <a16:creationId xmlns:a16="http://schemas.microsoft.com/office/drawing/2014/main" id="{69CFACA4-61D0-49C6-A2F9-7BABAAB9C9A6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9524139" y="5635014"/>
            <a:ext cx="72000" cy="72000"/>
          </a:xfrm>
          <a:solidFill>
            <a:schemeClr val="tx2"/>
          </a:solidFill>
          <a:ln>
            <a:solidFill>
              <a:schemeClr val="tx2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3" name="Textplatzhalter 21">
            <a:extLst>
              <a:ext uri="{FF2B5EF4-FFF2-40B4-BE49-F238E27FC236}">
                <a16:creationId xmlns:a16="http://schemas.microsoft.com/office/drawing/2014/main" id="{777107F2-A737-407C-8B01-14EFAFE10F34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9596139" y="5563594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Recherche</a:t>
            </a:r>
          </a:p>
        </p:txBody>
      </p:sp>
      <p:sp>
        <p:nvSpPr>
          <p:cNvPr id="88" name="Textplatzhalter 22">
            <a:extLst>
              <a:ext uri="{FF2B5EF4-FFF2-40B4-BE49-F238E27FC236}">
                <a16:creationId xmlns:a16="http://schemas.microsoft.com/office/drawing/2014/main" id="{6477F3AA-C7E2-41B9-8C5B-72639B0CCE7A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506774" y="1734045"/>
            <a:ext cx="8603999" cy="292777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89" name="Textplatzhalter 22">
            <a:extLst>
              <a:ext uri="{FF2B5EF4-FFF2-40B4-BE49-F238E27FC236}">
                <a16:creationId xmlns:a16="http://schemas.microsoft.com/office/drawing/2014/main" id="{63E7F850-F962-4FA8-8170-601B00C7290E}"/>
              </a:ext>
            </a:extLst>
          </p:cNvPr>
          <p:cNvSpPr>
            <a:spLocks noGrp="1"/>
          </p:cNvSpPr>
          <p:nvPr>
            <p:ph type="body" sz="quarter" idx="112" hasCustomPrompt="1"/>
          </p:nvPr>
        </p:nvSpPr>
        <p:spPr>
          <a:xfrm>
            <a:off x="506774" y="2219329"/>
            <a:ext cx="8613163" cy="276631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0" name="Textplatzhalter 22">
            <a:extLst>
              <a:ext uri="{FF2B5EF4-FFF2-40B4-BE49-F238E27FC236}">
                <a16:creationId xmlns:a16="http://schemas.microsoft.com/office/drawing/2014/main" id="{2668842E-5320-45DF-B5B8-E0F41F0D7024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506775" y="2683936"/>
            <a:ext cx="8613162" cy="245787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1" name="Textplatzhalter 22">
            <a:extLst>
              <a:ext uri="{FF2B5EF4-FFF2-40B4-BE49-F238E27FC236}">
                <a16:creationId xmlns:a16="http://schemas.microsoft.com/office/drawing/2014/main" id="{48913CC0-96A4-4EDA-9D89-91073CC6AAD1}"/>
              </a:ext>
            </a:extLst>
          </p:cNvPr>
          <p:cNvSpPr>
            <a:spLocks noGrp="1"/>
          </p:cNvSpPr>
          <p:nvPr>
            <p:ph type="body" sz="quarter" idx="114" hasCustomPrompt="1"/>
          </p:nvPr>
        </p:nvSpPr>
        <p:spPr>
          <a:xfrm>
            <a:off x="506774" y="3114360"/>
            <a:ext cx="8613161" cy="287555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2" name="Textplatzhalter 22">
            <a:extLst>
              <a:ext uri="{FF2B5EF4-FFF2-40B4-BE49-F238E27FC236}">
                <a16:creationId xmlns:a16="http://schemas.microsoft.com/office/drawing/2014/main" id="{BBF1571C-D91A-429D-B69E-57F795DC18DF}"/>
              </a:ext>
            </a:extLst>
          </p:cNvPr>
          <p:cNvSpPr>
            <a:spLocks noGrp="1"/>
          </p:cNvSpPr>
          <p:nvPr>
            <p:ph type="body" sz="quarter" idx="115" hasCustomPrompt="1"/>
          </p:nvPr>
        </p:nvSpPr>
        <p:spPr>
          <a:xfrm>
            <a:off x="506775" y="3586552"/>
            <a:ext cx="8613160" cy="292624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3" name="Textplatzhalter 22">
            <a:extLst>
              <a:ext uri="{FF2B5EF4-FFF2-40B4-BE49-F238E27FC236}">
                <a16:creationId xmlns:a16="http://schemas.microsoft.com/office/drawing/2014/main" id="{390C8A44-B6FF-49E0-A40F-19B098D99DB8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515937" y="4062942"/>
            <a:ext cx="8613159" cy="263351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4" name="Textplatzhalter 22">
            <a:extLst>
              <a:ext uri="{FF2B5EF4-FFF2-40B4-BE49-F238E27FC236}">
                <a16:creationId xmlns:a16="http://schemas.microsoft.com/office/drawing/2014/main" id="{FDBA09F6-B148-41D6-8B9A-FFB7FB794EE8}"/>
              </a:ext>
            </a:extLst>
          </p:cNvPr>
          <p:cNvSpPr>
            <a:spLocks noGrp="1"/>
          </p:cNvSpPr>
          <p:nvPr>
            <p:ph type="body" sz="quarter" idx="117" hasCustomPrompt="1"/>
          </p:nvPr>
        </p:nvSpPr>
        <p:spPr>
          <a:xfrm>
            <a:off x="506775" y="4506065"/>
            <a:ext cx="8613158" cy="276235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5" name="Textplatzhalter 22">
            <a:extLst>
              <a:ext uri="{FF2B5EF4-FFF2-40B4-BE49-F238E27FC236}">
                <a16:creationId xmlns:a16="http://schemas.microsoft.com/office/drawing/2014/main" id="{29E60A70-EBE1-4B6D-93F9-B375B4AF5647}"/>
              </a:ext>
            </a:extLst>
          </p:cNvPr>
          <p:cNvSpPr>
            <a:spLocks noGrp="1"/>
          </p:cNvSpPr>
          <p:nvPr>
            <p:ph type="body" sz="quarter" idx="118" hasCustomPrompt="1"/>
          </p:nvPr>
        </p:nvSpPr>
        <p:spPr>
          <a:xfrm>
            <a:off x="515938" y="4969078"/>
            <a:ext cx="8613158" cy="284666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7" name="Textplatzhalter 22">
            <a:extLst>
              <a:ext uri="{FF2B5EF4-FFF2-40B4-BE49-F238E27FC236}">
                <a16:creationId xmlns:a16="http://schemas.microsoft.com/office/drawing/2014/main" id="{230CDC63-34D6-4C12-A435-CC211336BB8A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1969721" y="152171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02</a:t>
            </a:r>
          </a:p>
        </p:txBody>
      </p:sp>
      <p:sp>
        <p:nvSpPr>
          <p:cNvPr id="98" name="Textplatzhalter 22">
            <a:extLst>
              <a:ext uri="{FF2B5EF4-FFF2-40B4-BE49-F238E27FC236}">
                <a16:creationId xmlns:a16="http://schemas.microsoft.com/office/drawing/2014/main" id="{8B3FB3D7-D33F-4BCD-8890-E4909A1D56D0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432667" y="152374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03</a:t>
            </a:r>
          </a:p>
        </p:txBody>
      </p:sp>
      <p:sp>
        <p:nvSpPr>
          <p:cNvPr id="99" name="Textplatzhalter 22">
            <a:extLst>
              <a:ext uri="{FF2B5EF4-FFF2-40B4-BE49-F238E27FC236}">
                <a16:creationId xmlns:a16="http://schemas.microsoft.com/office/drawing/2014/main" id="{FC2352BC-C598-4AA7-A793-B1CEEB34666E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4900972" y="152171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04</a:t>
            </a:r>
          </a:p>
        </p:txBody>
      </p:sp>
      <p:sp>
        <p:nvSpPr>
          <p:cNvPr id="100" name="Textplatzhalter 22">
            <a:extLst>
              <a:ext uri="{FF2B5EF4-FFF2-40B4-BE49-F238E27FC236}">
                <a16:creationId xmlns:a16="http://schemas.microsoft.com/office/drawing/2014/main" id="{1D0CD8D2-D451-4230-BCC5-5EE9AE820A5B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6358185" y="152171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05</a:t>
            </a:r>
          </a:p>
        </p:txBody>
      </p:sp>
      <p:sp>
        <p:nvSpPr>
          <p:cNvPr id="101" name="Textplatzhalter 22">
            <a:extLst>
              <a:ext uri="{FF2B5EF4-FFF2-40B4-BE49-F238E27FC236}">
                <a16:creationId xmlns:a16="http://schemas.microsoft.com/office/drawing/2014/main" id="{381979DA-72AB-4A34-8DB3-4BA986698B4C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7832223" y="1521717"/>
            <a:ext cx="1283785" cy="20444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06</a:t>
            </a:r>
          </a:p>
        </p:txBody>
      </p:sp>
      <p:sp>
        <p:nvSpPr>
          <p:cNvPr id="102" name="Textplatzhalter 22">
            <a:extLst>
              <a:ext uri="{FF2B5EF4-FFF2-40B4-BE49-F238E27FC236}">
                <a16:creationId xmlns:a16="http://schemas.microsoft.com/office/drawing/2014/main" id="{CAF608FE-C1D3-44D1-9936-B6A5BB857A50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9318471" y="2117127"/>
            <a:ext cx="1256711" cy="1386425"/>
          </a:xfrm>
          <a:noFill/>
          <a:ln w="12700">
            <a:noFill/>
            <a:prstDash val="lgDash"/>
          </a:ln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7" name="Textplatzhalter 22">
            <a:extLst>
              <a:ext uri="{FF2B5EF4-FFF2-40B4-BE49-F238E27FC236}">
                <a16:creationId xmlns:a16="http://schemas.microsoft.com/office/drawing/2014/main" id="{863EEA60-C574-47BD-BA2B-01DFDF523D2E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9318471" y="3956764"/>
            <a:ext cx="1256711" cy="1386425"/>
          </a:xfrm>
          <a:noFill/>
          <a:ln w="12700">
            <a:noFill/>
            <a:prstDash val="lgDash"/>
          </a:ln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</p:txBody>
      </p:sp>
    </p:spTree>
    <p:extLst>
      <p:ext uri="{BB962C8B-B14F-4D97-AF65-F5344CB8AC3E}">
        <p14:creationId xmlns:p14="http://schemas.microsoft.com/office/powerpoint/2010/main" val="40749339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30" name="Textplatzhalter 21">
            <a:extLst>
              <a:ext uri="{FF2B5EF4-FFF2-40B4-BE49-F238E27FC236}">
                <a16:creationId xmlns:a16="http://schemas.microsoft.com/office/drawing/2014/main" id="{7A37C83C-C449-49A3-B3CF-7663E681013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2233730" y="1983675"/>
            <a:ext cx="3039364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1" name="Textplatzhalter 21">
            <a:extLst>
              <a:ext uri="{FF2B5EF4-FFF2-40B4-BE49-F238E27FC236}">
                <a16:creationId xmlns:a16="http://schemas.microsoft.com/office/drawing/2014/main" id="{A35354D3-6457-4793-8628-62F5D774176D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738919" y="1979950"/>
            <a:ext cx="3039364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2" name="Textplatzhalter 21">
            <a:extLst>
              <a:ext uri="{FF2B5EF4-FFF2-40B4-BE49-F238E27FC236}">
                <a16:creationId xmlns:a16="http://schemas.microsoft.com/office/drawing/2014/main" id="{58BD069D-F03B-4C85-B6DF-D7DB10CFF291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2233730" y="2349715"/>
            <a:ext cx="3039364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3" name="Textplatzhalter 21">
            <a:extLst>
              <a:ext uri="{FF2B5EF4-FFF2-40B4-BE49-F238E27FC236}">
                <a16:creationId xmlns:a16="http://schemas.microsoft.com/office/drawing/2014/main" id="{E2F4A301-E1DE-4BF2-B6AC-FB1911EF0087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738919" y="2352390"/>
            <a:ext cx="3039364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4" name="Textplatzhalter 21">
            <a:extLst>
              <a:ext uri="{FF2B5EF4-FFF2-40B4-BE49-F238E27FC236}">
                <a16:creationId xmlns:a16="http://schemas.microsoft.com/office/drawing/2014/main" id="{36185367-A363-41D7-B6EC-1A4712C04573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495711" y="3258755"/>
            <a:ext cx="3049042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5" name="Textplatzhalter 21">
            <a:extLst>
              <a:ext uri="{FF2B5EF4-FFF2-40B4-BE49-F238E27FC236}">
                <a16:creationId xmlns:a16="http://schemas.microsoft.com/office/drawing/2014/main" id="{44D9BB2F-705E-4B46-BDC7-33871115A7DC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495710" y="3625149"/>
            <a:ext cx="3049039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6" name="Textplatzhalter 21">
            <a:extLst>
              <a:ext uri="{FF2B5EF4-FFF2-40B4-BE49-F238E27FC236}">
                <a16:creationId xmlns:a16="http://schemas.microsoft.com/office/drawing/2014/main" id="{4397A223-2393-4562-9F81-3C38F2D4D115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7467262" y="3265813"/>
            <a:ext cx="3049042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7" name="Textplatzhalter 21">
            <a:extLst>
              <a:ext uri="{FF2B5EF4-FFF2-40B4-BE49-F238E27FC236}">
                <a16:creationId xmlns:a16="http://schemas.microsoft.com/office/drawing/2014/main" id="{A589B4AE-98D4-47A2-8793-B59DDEA6BFE0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476940" y="3625149"/>
            <a:ext cx="3039364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8" name="Textplatzhalter 21">
            <a:extLst>
              <a:ext uri="{FF2B5EF4-FFF2-40B4-BE49-F238E27FC236}">
                <a16:creationId xmlns:a16="http://schemas.microsoft.com/office/drawing/2014/main" id="{3E1EFE8B-B8D9-4B24-BC52-A2178CF6DEEA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525440" y="4585330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9" name="Textplatzhalter 21">
            <a:extLst>
              <a:ext uri="{FF2B5EF4-FFF2-40B4-BE49-F238E27FC236}">
                <a16:creationId xmlns:a16="http://schemas.microsoft.com/office/drawing/2014/main" id="{18534087-56C3-404B-8CFB-8E8ECB08BB22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3046609" y="4589851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0" name="Textplatzhalter 21">
            <a:extLst>
              <a:ext uri="{FF2B5EF4-FFF2-40B4-BE49-F238E27FC236}">
                <a16:creationId xmlns:a16="http://schemas.microsoft.com/office/drawing/2014/main" id="{D6D9856F-15CD-4606-9BFD-93D78F7991D7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5553841" y="4585330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1" name="Textplatzhalter 21">
            <a:extLst>
              <a:ext uri="{FF2B5EF4-FFF2-40B4-BE49-F238E27FC236}">
                <a16:creationId xmlns:a16="http://schemas.microsoft.com/office/drawing/2014/main" id="{97A5E6EB-CC22-4152-A040-CA0FFAB66271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8104836" y="4580048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2" name="Textplatzhalter 21">
            <a:extLst>
              <a:ext uri="{FF2B5EF4-FFF2-40B4-BE49-F238E27FC236}">
                <a16:creationId xmlns:a16="http://schemas.microsoft.com/office/drawing/2014/main" id="{D05A7708-D327-450E-BC5E-7C795A7B1687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8104836" y="4946473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3" name="Textplatzhalter 21">
            <a:extLst>
              <a:ext uri="{FF2B5EF4-FFF2-40B4-BE49-F238E27FC236}">
                <a16:creationId xmlns:a16="http://schemas.microsoft.com/office/drawing/2014/main" id="{C1F2C131-7B6A-44DB-85D5-1F1B36E9CD01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3046609" y="4936658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4" name="Textplatzhalter 21">
            <a:extLst>
              <a:ext uri="{FF2B5EF4-FFF2-40B4-BE49-F238E27FC236}">
                <a16:creationId xmlns:a16="http://schemas.microsoft.com/office/drawing/2014/main" id="{87098946-E223-4F35-AC31-DF749614EAAC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5553841" y="4938851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5" name="Textplatzhalter 21">
            <a:extLst>
              <a:ext uri="{FF2B5EF4-FFF2-40B4-BE49-F238E27FC236}">
                <a16:creationId xmlns:a16="http://schemas.microsoft.com/office/drawing/2014/main" id="{23C690F4-65F9-42B8-B328-E5009545D7DA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525440" y="4936658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9315977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erarchie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921E92B8-5082-9C50-5EAE-883E46ACBD90}"/>
              </a:ext>
            </a:extLst>
          </p:cNvPr>
          <p:cNvCxnSpPr>
            <a:cxnSpLocks/>
          </p:cNvCxnSpPr>
          <p:nvPr/>
        </p:nvCxnSpPr>
        <p:spPr>
          <a:xfrm>
            <a:off x="5507158" y="2831193"/>
            <a:ext cx="0" cy="2041992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806A32A4-3AAD-14A3-FBAD-F96FC0A78FC9}"/>
              </a:ext>
            </a:extLst>
          </p:cNvPr>
          <p:cNvCxnSpPr>
            <a:cxnSpLocks/>
          </p:cNvCxnSpPr>
          <p:nvPr/>
        </p:nvCxnSpPr>
        <p:spPr>
          <a:xfrm>
            <a:off x="4605417" y="3433650"/>
            <a:ext cx="190724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B742C224-1B3B-693C-A62D-F74B92DFCC1B}"/>
              </a:ext>
            </a:extLst>
          </p:cNvPr>
          <p:cNvCxnSpPr>
            <a:cxnSpLocks/>
          </p:cNvCxnSpPr>
          <p:nvPr/>
        </p:nvCxnSpPr>
        <p:spPr>
          <a:xfrm>
            <a:off x="4605417" y="4873066"/>
            <a:ext cx="190724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platzhalter 21">
            <a:extLst>
              <a:ext uri="{FF2B5EF4-FFF2-40B4-BE49-F238E27FC236}">
                <a16:creationId xmlns:a16="http://schemas.microsoft.com/office/drawing/2014/main" id="{A7142DB0-4290-CEE7-CCF3-6E454F36BE7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811941" y="3253140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7" name="Textplatzhalter 21">
            <a:extLst>
              <a:ext uri="{FF2B5EF4-FFF2-40B4-BE49-F238E27FC236}">
                <a16:creationId xmlns:a16="http://schemas.microsoft.com/office/drawing/2014/main" id="{6DB34193-1A7C-6736-DE53-92F970514B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811941" y="3653347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9" name="Textplatzhalter 21">
            <a:extLst>
              <a:ext uri="{FF2B5EF4-FFF2-40B4-BE49-F238E27FC236}">
                <a16:creationId xmlns:a16="http://schemas.microsoft.com/office/drawing/2014/main" id="{2BF8A98A-75CD-61C4-7700-F10A106B2CE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243508" y="3253140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0" name="Textplatzhalter 21">
            <a:extLst>
              <a:ext uri="{FF2B5EF4-FFF2-40B4-BE49-F238E27FC236}">
                <a16:creationId xmlns:a16="http://schemas.microsoft.com/office/drawing/2014/main" id="{543C6828-DA6B-0180-4AB2-0AE5D32CC31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243508" y="3653347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1" name="Bildplatzhalter 3">
            <a:extLst>
              <a:ext uri="{FF2B5EF4-FFF2-40B4-BE49-F238E27FC236}">
                <a16:creationId xmlns:a16="http://schemas.microsoft.com/office/drawing/2014/main" id="{BC8A41D8-EB29-7EB2-5B31-2539237DAB0E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7847" y="3253140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42" name="Textplatzhalter 21">
            <a:extLst>
              <a:ext uri="{FF2B5EF4-FFF2-40B4-BE49-F238E27FC236}">
                <a16:creationId xmlns:a16="http://schemas.microsoft.com/office/drawing/2014/main" id="{D342C3C3-3E81-0EFC-1011-FA2AC84F8FB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811941" y="4692678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3" name="Textplatzhalter 21">
            <a:extLst>
              <a:ext uri="{FF2B5EF4-FFF2-40B4-BE49-F238E27FC236}">
                <a16:creationId xmlns:a16="http://schemas.microsoft.com/office/drawing/2014/main" id="{7AEBD9DA-5462-B858-A918-BE58ECE6E401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5811941" y="5092885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5" name="Textplatzhalter 21">
            <a:extLst>
              <a:ext uri="{FF2B5EF4-FFF2-40B4-BE49-F238E27FC236}">
                <a16:creationId xmlns:a16="http://schemas.microsoft.com/office/drawing/2014/main" id="{B2F4D18C-4D90-CF4E-2B16-742573E08E63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243508" y="4692678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6" name="Textplatzhalter 21">
            <a:extLst>
              <a:ext uri="{FF2B5EF4-FFF2-40B4-BE49-F238E27FC236}">
                <a16:creationId xmlns:a16="http://schemas.microsoft.com/office/drawing/2014/main" id="{99DCC16E-B56B-4F9E-642B-CB0394EB904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2243508" y="5092885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8" name="Textplatzhalter 21">
            <a:extLst>
              <a:ext uri="{FF2B5EF4-FFF2-40B4-BE49-F238E27FC236}">
                <a16:creationId xmlns:a16="http://schemas.microsoft.com/office/drawing/2014/main" id="{5FB027BE-A50A-4C09-96DE-05E9195E545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4886122" y="1809094"/>
            <a:ext cx="2956722" cy="361291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9" name="Textplatzhalter 21">
            <a:extLst>
              <a:ext uri="{FF2B5EF4-FFF2-40B4-BE49-F238E27FC236}">
                <a16:creationId xmlns:a16="http://schemas.microsoft.com/office/drawing/2014/main" id="{01AF234E-5D57-A639-9428-4E60D9FED79C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886122" y="2217050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9B7625B2-77D6-EC08-A27C-6DF0AA469ABC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517847" y="4689437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93A2B67F-3217-70CD-C126-FED43D0DF731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8866256" y="3253140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0F317200-287C-0338-2A7B-B46DEFDC21DD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8866256" y="4689437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75256307-EB50-B5B3-0674-7AE56CEBE138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3160461" y="1807317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4CCD70CA-E20D-47E7-141D-CD7CC635D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cxnSp>
        <p:nvCxnSpPr>
          <p:cNvPr id="2" name="Gerade Verbindung 3">
            <a:extLst>
              <a:ext uri="{FF2B5EF4-FFF2-40B4-BE49-F238E27FC236}">
                <a16:creationId xmlns:a16="http://schemas.microsoft.com/office/drawing/2014/main" id="{AD455F8F-7810-DDF3-EF45-D826B5305628}"/>
              </a:ext>
            </a:extLst>
          </p:cNvPr>
          <p:cNvCxnSpPr>
            <a:cxnSpLocks/>
          </p:cNvCxnSpPr>
          <p:nvPr userDrawn="1"/>
        </p:nvCxnSpPr>
        <p:spPr>
          <a:xfrm>
            <a:off x="5507158" y="2831193"/>
            <a:ext cx="0" cy="2041992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4">
            <a:extLst>
              <a:ext uri="{FF2B5EF4-FFF2-40B4-BE49-F238E27FC236}">
                <a16:creationId xmlns:a16="http://schemas.microsoft.com/office/drawing/2014/main" id="{2AE59933-DF6E-FC5F-A670-A6D39A36F54B}"/>
              </a:ext>
            </a:extLst>
          </p:cNvPr>
          <p:cNvCxnSpPr>
            <a:cxnSpLocks/>
          </p:cNvCxnSpPr>
          <p:nvPr userDrawn="1"/>
        </p:nvCxnSpPr>
        <p:spPr>
          <a:xfrm>
            <a:off x="4605417" y="3433650"/>
            <a:ext cx="190724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6">
            <a:extLst>
              <a:ext uri="{FF2B5EF4-FFF2-40B4-BE49-F238E27FC236}">
                <a16:creationId xmlns:a16="http://schemas.microsoft.com/office/drawing/2014/main" id="{7BBA2992-D48D-B0E6-9991-1D5272789953}"/>
              </a:ext>
            </a:extLst>
          </p:cNvPr>
          <p:cNvCxnSpPr>
            <a:cxnSpLocks/>
          </p:cNvCxnSpPr>
          <p:nvPr userDrawn="1"/>
        </p:nvCxnSpPr>
        <p:spPr>
          <a:xfrm>
            <a:off x="4605417" y="4873066"/>
            <a:ext cx="190724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1133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eitsta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21">
            <a:extLst>
              <a:ext uri="{FF2B5EF4-FFF2-40B4-BE49-F238E27FC236}">
                <a16:creationId xmlns:a16="http://schemas.microsoft.com/office/drawing/2014/main" id="{3570B0FB-A0BE-4A01-98CF-9FA0E8361817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509501" y="3153747"/>
            <a:ext cx="9979112" cy="606490"/>
          </a:xfrm>
          <a:prstGeom prst="rightArrow">
            <a:avLst>
              <a:gd name="adj1" fmla="val 98217"/>
              <a:gd name="adj2" fmla="val 60958"/>
            </a:avLst>
          </a:prstGeo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86D3B7E-4DB6-AABC-2BF4-8F7EE8E6D0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3856C68F-DEA2-B48F-A424-959B685690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47845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617BE732-FF1A-8D9E-1BC4-3B4CA08C90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9751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619BEA0F-EF84-9320-00F1-20751B20BC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3563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D15F113E-A70F-E73C-D7E3-0FAD313C5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75469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38" name="Textplatzhalter 7">
            <a:extLst>
              <a:ext uri="{FF2B5EF4-FFF2-40B4-BE49-F238E27FC236}">
                <a16:creationId xmlns:a16="http://schemas.microsoft.com/office/drawing/2014/main" id="{7542E79D-B483-1A09-9CCE-313B108DC2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1657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39" name="Textplatzhalter 7">
            <a:extLst>
              <a:ext uri="{FF2B5EF4-FFF2-40B4-BE49-F238E27FC236}">
                <a16:creationId xmlns:a16="http://schemas.microsoft.com/office/drawing/2014/main" id="{71BBE9DB-A206-C380-A736-2F36AAA0F6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38" y="1995696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40" name="Textplatzhalter 7">
            <a:extLst>
              <a:ext uri="{FF2B5EF4-FFF2-40B4-BE49-F238E27FC236}">
                <a16:creationId xmlns:a16="http://schemas.microsoft.com/office/drawing/2014/main" id="{C9F6AEEA-E352-88B3-B280-03268F8E5B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3778" y="1995696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41" name="Textplatzhalter 7">
            <a:extLst>
              <a:ext uri="{FF2B5EF4-FFF2-40B4-BE49-F238E27FC236}">
                <a16:creationId xmlns:a16="http://schemas.microsoft.com/office/drawing/2014/main" id="{37151ABA-24B0-B4EB-70EE-F83E62C0C6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4002" y="4583448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42" name="Textplatzhalter 7">
            <a:extLst>
              <a:ext uri="{FF2B5EF4-FFF2-40B4-BE49-F238E27FC236}">
                <a16:creationId xmlns:a16="http://schemas.microsoft.com/office/drawing/2014/main" id="{30BE5E42-AD73-9BE8-98B5-6BDA5360F57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64450" y="4583448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2C9338A-6EE8-5F96-1CCC-E6F005987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196573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lid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315332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chart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BD5148D-FAF3-4C7C-494C-18A9BF138064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de-DE"/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0E3E2B4C-70FB-FFF6-4972-504F563BFA9E}"/>
              </a:ext>
            </a:extLst>
          </p:cNvPr>
          <p:cNvGrpSpPr/>
          <p:nvPr/>
        </p:nvGrpSpPr>
        <p:grpSpPr>
          <a:xfrm>
            <a:off x="1425774" y="1089025"/>
            <a:ext cx="4074409" cy="1476586"/>
            <a:chOff x="5384646" y="2033006"/>
            <a:chExt cx="5250462" cy="5097933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A8CB046E-F00E-2B3D-E066-E98737D57D8D}"/>
                </a:ext>
              </a:extLst>
            </p:cNvPr>
            <p:cNvSpPr/>
            <p:nvPr/>
          </p:nvSpPr>
          <p:spPr>
            <a:xfrm>
              <a:off x="5384647" y="2033006"/>
              <a:ext cx="1732209" cy="19409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8" name="Abgerundetes Rechteck 7">
              <a:extLst>
                <a:ext uri="{FF2B5EF4-FFF2-40B4-BE49-F238E27FC236}">
                  <a16:creationId xmlns:a16="http://schemas.microsoft.com/office/drawing/2014/main" id="{A0FADC28-29A6-FF1E-75A4-1C8E51480C3F}"/>
                </a:ext>
              </a:extLst>
            </p:cNvPr>
            <p:cNvSpPr/>
            <p:nvPr/>
          </p:nvSpPr>
          <p:spPr>
            <a:xfrm>
              <a:off x="5384646" y="2033006"/>
              <a:ext cx="5250462" cy="5097933"/>
            </a:xfrm>
            <a:prstGeom prst="roundRect">
              <a:avLst>
                <a:gd name="adj" fmla="val 3267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</p:grpSp>
      <p:sp>
        <p:nvSpPr>
          <p:cNvPr id="9" name="Titel 1">
            <a:extLst>
              <a:ext uri="{FF2B5EF4-FFF2-40B4-BE49-F238E27FC236}">
                <a16:creationId xmlns:a16="http://schemas.microsoft.com/office/drawing/2014/main" id="{B36201DA-5EAA-60DB-8538-08B9A331BA9C}"/>
              </a:ext>
            </a:extLst>
          </p:cNvPr>
          <p:cNvSpPr txBox="1">
            <a:spLocks/>
          </p:cNvSpPr>
          <p:nvPr/>
        </p:nvSpPr>
        <p:spPr>
          <a:xfrm>
            <a:off x="1419026" y="1089025"/>
            <a:ext cx="4074408" cy="1476586"/>
          </a:xfrm>
          <a:prstGeom prst="rect">
            <a:avLst/>
          </a:prstGeom>
        </p:spPr>
        <p:txBody>
          <a:bodyPr vert="horz" lIns="360000" tIns="360000" rIns="360000" bIns="36000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tx1"/>
                </a:solidFill>
                <a:latin typeface="Proxima Nova" panose="02000506030000020004" pitchFamily="2" charset="0"/>
                <a:ea typeface="+mj-ea"/>
                <a:cs typeface="+mj-cs"/>
              </a:defRPr>
            </a:lvl1pPr>
          </a:lstStyle>
          <a:p>
            <a:r>
              <a:rPr lang="de-DE" sz="2800" b="1" i="0" dirty="0">
                <a:solidFill>
                  <a:schemeClr val="accent1"/>
                </a:solidFill>
                <a:latin typeface="+mj-lt"/>
              </a:rPr>
              <a:t>Vielen Dank für die Aufmerksamkeit!</a:t>
            </a:r>
            <a:endParaRPr lang="de-DE" sz="1800" b="0" i="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16F70FAB-563A-8E23-F1D7-0772A7AFBB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2875" y="3049587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Mail-Adresse eintragen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A40D4905-D5D3-8108-F82E-6FB612A452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2875" y="3913738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Telefonnummer eintragen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2BB7529E-666C-0998-2219-96E79228D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2875" y="1793550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9" name="Textplatzhalter 10">
            <a:extLst>
              <a:ext uri="{FF2B5EF4-FFF2-40B4-BE49-F238E27FC236}">
                <a16:creationId xmlns:a16="http://schemas.microsoft.com/office/drawing/2014/main" id="{2D29259B-AFD6-AEB8-2B39-0F5363F4A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2875" y="2185436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Fachbereich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B80B334-AFDB-FDE6-429C-2DA2562D092F}"/>
              </a:ext>
            </a:extLst>
          </p:cNvPr>
          <p:cNvSpPr txBox="1"/>
          <p:nvPr/>
        </p:nvSpPr>
        <p:spPr>
          <a:xfrm>
            <a:off x="6102875" y="2658465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E-Mail: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4BCAFA1-3878-9271-B86F-C9DCA23A826C}"/>
              </a:ext>
            </a:extLst>
          </p:cNvPr>
          <p:cNvSpPr txBox="1"/>
          <p:nvPr/>
        </p:nvSpPr>
        <p:spPr>
          <a:xfrm>
            <a:off x="6102875" y="3523083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Telefon: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8E0D1CB-C5C6-979B-9A27-891253A1E9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745553" y="5310000"/>
            <a:ext cx="2446447" cy="154799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DCC9B9E-0EA1-4F6C-8B6D-F3122DA84F35}"/>
              </a:ext>
            </a:extLst>
          </p:cNvPr>
          <p:cNvSpPr txBox="1"/>
          <p:nvPr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bg1"/>
                </a:solidFill>
              </a:rPr>
              <a:t>Kaufmännische Krankenkasse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00E4088-1264-BCDB-B9A9-FBE295C3F3F8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de-DE"/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F46EB684-0BB5-C203-39EA-FE195E1DEEA5}"/>
              </a:ext>
            </a:extLst>
          </p:cNvPr>
          <p:cNvGrpSpPr/>
          <p:nvPr userDrawn="1"/>
        </p:nvGrpSpPr>
        <p:grpSpPr>
          <a:xfrm>
            <a:off x="1419026" y="1089025"/>
            <a:ext cx="4233629" cy="1476586"/>
            <a:chOff x="1419026" y="1089025"/>
            <a:chExt cx="4081157" cy="1476586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D24262BD-76C0-BECC-DF77-BC2DC4508C62}"/>
                </a:ext>
              </a:extLst>
            </p:cNvPr>
            <p:cNvGrpSpPr/>
            <p:nvPr userDrawn="1"/>
          </p:nvGrpSpPr>
          <p:grpSpPr>
            <a:xfrm>
              <a:off x="1425774" y="1089025"/>
              <a:ext cx="4074409" cy="1476586"/>
              <a:chOff x="5384646" y="2033006"/>
              <a:chExt cx="5250462" cy="5097933"/>
            </a:xfrm>
          </p:grpSpPr>
          <p:sp>
            <p:nvSpPr>
              <p:cNvPr id="14" name="Rechteck 13">
                <a:extLst>
                  <a:ext uri="{FF2B5EF4-FFF2-40B4-BE49-F238E27FC236}">
                    <a16:creationId xmlns:a16="http://schemas.microsoft.com/office/drawing/2014/main" id="{2CBCD466-961C-56ED-FD44-A9F46284ACEA}"/>
                  </a:ext>
                </a:extLst>
              </p:cNvPr>
              <p:cNvSpPr/>
              <p:nvPr userDrawn="1"/>
            </p:nvSpPr>
            <p:spPr>
              <a:xfrm>
                <a:off x="5384647" y="2033006"/>
                <a:ext cx="1732209" cy="194095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" name="Abgerundetes Rechteck 7">
                <a:extLst>
                  <a:ext uri="{FF2B5EF4-FFF2-40B4-BE49-F238E27FC236}">
                    <a16:creationId xmlns:a16="http://schemas.microsoft.com/office/drawing/2014/main" id="{8164A4D9-E11D-3FE3-BF0E-2546EDE7EA8D}"/>
                  </a:ext>
                </a:extLst>
              </p:cNvPr>
              <p:cNvSpPr/>
              <p:nvPr userDrawn="1"/>
            </p:nvSpPr>
            <p:spPr>
              <a:xfrm>
                <a:off x="5384646" y="2033006"/>
                <a:ext cx="5250462" cy="5097933"/>
              </a:xfrm>
              <a:prstGeom prst="roundRect">
                <a:avLst>
                  <a:gd name="adj" fmla="val 3267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12" name="Titel 1">
              <a:extLst>
                <a:ext uri="{FF2B5EF4-FFF2-40B4-BE49-F238E27FC236}">
                  <a16:creationId xmlns:a16="http://schemas.microsoft.com/office/drawing/2014/main" id="{F0CEAC30-E1F0-36E5-8DE8-7E0F18EB5E54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419026" y="1089025"/>
              <a:ext cx="4074408" cy="1476586"/>
            </a:xfrm>
            <a:prstGeom prst="rect">
              <a:avLst/>
            </a:prstGeom>
          </p:spPr>
          <p:txBody>
            <a:bodyPr vert="horz" lIns="360000" tIns="360000" rIns="360000" bIns="3600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 baseline="0">
                  <a:solidFill>
                    <a:schemeClr val="tx1"/>
                  </a:solidFill>
                  <a:latin typeface="Proxima Nova" panose="02000506030000020004" pitchFamily="2" charset="0"/>
                  <a:ea typeface="+mj-ea"/>
                  <a:cs typeface="+mj-cs"/>
                </a:defRPr>
              </a:lvl1pPr>
            </a:lstStyle>
            <a:p>
              <a:r>
                <a:rPr lang="de-DE" sz="2800" b="1" i="0" dirty="0">
                  <a:solidFill>
                    <a:schemeClr val="accent1"/>
                  </a:solidFill>
                  <a:latin typeface="+mj-lt"/>
                </a:rPr>
                <a:t>Vielen Dank für die Aufmerksamkeit!</a:t>
              </a:r>
              <a:endParaRPr lang="de-DE" sz="1800" b="0" i="0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18" name="Textfeld 17">
            <a:extLst>
              <a:ext uri="{FF2B5EF4-FFF2-40B4-BE49-F238E27FC236}">
                <a16:creationId xmlns:a16="http://schemas.microsoft.com/office/drawing/2014/main" id="{6FFFD59F-37B6-FC60-403D-46A4C46B658F}"/>
              </a:ext>
            </a:extLst>
          </p:cNvPr>
          <p:cNvSpPr txBox="1"/>
          <p:nvPr userDrawn="1"/>
        </p:nvSpPr>
        <p:spPr>
          <a:xfrm>
            <a:off x="6102875" y="2658465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E-Mail: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C8BE9524-2C5A-3E75-E248-85B0812A9129}"/>
              </a:ext>
            </a:extLst>
          </p:cNvPr>
          <p:cNvSpPr txBox="1"/>
          <p:nvPr userDrawn="1"/>
        </p:nvSpPr>
        <p:spPr>
          <a:xfrm>
            <a:off x="6102875" y="3523083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Telefon:</a:t>
            </a: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58E0CFB-1D72-C0A9-5939-0B239AAE3C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745553" y="5310000"/>
            <a:ext cx="2446447" cy="1547999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DBEF3550-667A-5F86-AAFF-C691F4B8A033}"/>
              </a:ext>
            </a:extLst>
          </p:cNvPr>
          <p:cNvSpPr txBox="1"/>
          <p:nvPr userDrawn="1"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bg1"/>
                </a:solidFill>
              </a:rPr>
              <a:t>Kaufmännische Krankenkasse</a:t>
            </a:r>
          </a:p>
        </p:txBody>
      </p:sp>
    </p:spTree>
    <p:extLst>
      <p:ext uri="{BB962C8B-B14F-4D97-AF65-F5344CB8AC3E}">
        <p14:creationId xmlns:p14="http://schemas.microsoft.com/office/powerpoint/2010/main" val="25752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chart KK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BD5148D-FAF3-4C7C-494C-18A9BF13806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36BF63-4474-B14F-37AB-67B6D85E1987}"/>
              </a:ext>
            </a:extLst>
          </p:cNvPr>
          <p:cNvSpPr txBox="1"/>
          <p:nvPr/>
        </p:nvSpPr>
        <p:spPr>
          <a:xfrm>
            <a:off x="515938" y="6200775"/>
            <a:ext cx="11160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0" i="0" dirty="0">
                <a:solidFill>
                  <a:schemeClr val="bg1"/>
                </a:solidFill>
                <a:latin typeface="+mj-lt"/>
              </a:rPr>
              <a:t>© </a:t>
            </a:r>
            <a:r>
              <a:rPr lang="de-DE" sz="1000" b="0" i="0" dirty="0">
                <a:solidFill>
                  <a:schemeClr val="bg1"/>
                </a:solidFill>
                <a:latin typeface="+mj-lt"/>
              </a:rPr>
              <a:t>Copyright Kaufmännische Krankenkasse</a:t>
            </a:r>
            <a:endParaRPr lang="de-DE" sz="1100" b="0" i="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0EFD9E-2958-338F-B7F2-D8161DFDD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312200" y="1667540"/>
            <a:ext cx="5567599" cy="3522920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FBDB2AA2-A371-A289-CE91-CAFE3B12A68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A3B9950F-1EF8-94E2-4AD6-CD70D5F89FFC}"/>
              </a:ext>
            </a:extLst>
          </p:cNvPr>
          <p:cNvSpPr txBox="1"/>
          <p:nvPr userDrawn="1"/>
        </p:nvSpPr>
        <p:spPr>
          <a:xfrm>
            <a:off x="515938" y="6200775"/>
            <a:ext cx="11160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0" i="0" dirty="0">
                <a:solidFill>
                  <a:schemeClr val="bg1"/>
                </a:solidFill>
                <a:latin typeface="+mj-lt"/>
              </a:rPr>
              <a:t>© </a:t>
            </a:r>
            <a:r>
              <a:rPr lang="de-DE" sz="1000" b="0" i="0" dirty="0">
                <a:solidFill>
                  <a:schemeClr val="bg1"/>
                </a:solidFill>
                <a:latin typeface="+mj-lt"/>
              </a:rPr>
              <a:t>Copyright Kaufmännische Krankenkasse</a:t>
            </a:r>
            <a:endParaRPr lang="de-DE" sz="1100" b="0" i="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6A9CDB4-1640-A71E-4A97-8FABBEB9A2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312200" y="1667540"/>
            <a:ext cx="5567599" cy="352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773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4B6C2B26-0B83-5E6B-25CB-4D83FD9BBAC6}"/>
              </a:ext>
            </a:extLst>
          </p:cNvPr>
          <p:cNvSpPr/>
          <p:nvPr userDrawn="1"/>
        </p:nvSpPr>
        <p:spPr>
          <a:xfrm>
            <a:off x="0" y="5310001"/>
            <a:ext cx="12192000" cy="154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11173D25-8177-07F7-F85A-6FFB4A0A6D6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359294"/>
          </a:xfrm>
          <a:solidFill>
            <a:schemeClr val="bg1">
              <a:lumMod val="95000"/>
            </a:schemeClr>
          </a:solidFill>
        </p:spPr>
        <p:txBody>
          <a:bodyPr lIns="72000" tIns="72000" anchor="t" anchorCtr="0"/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2" name="Grafik 1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0A388193-E4E2-C5D9-A15B-9EC98AC608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5553" y="5310000"/>
            <a:ext cx="2446447" cy="1548000"/>
          </a:xfrm>
          <a:prstGeom prst="rect">
            <a:avLst/>
          </a:prstGeom>
        </p:spPr>
      </p:pic>
      <p:sp>
        <p:nvSpPr>
          <p:cNvPr id="12" name="Untertitel 11">
            <a:extLst>
              <a:ext uri="{FF2B5EF4-FFF2-40B4-BE49-F238E27FC236}">
                <a16:creationId xmlns:a16="http://schemas.microsoft.com/office/drawing/2014/main" id="{581CB147-F9BE-38F8-CEE1-50D1E35CC48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377052" y="1798002"/>
            <a:ext cx="4595812" cy="3187655"/>
          </a:xfrm>
          <a:custGeom>
            <a:avLst/>
            <a:gdLst>
              <a:gd name="connsiteX0" fmla="*/ 547894 w 4596569"/>
              <a:gd name="connsiteY0" fmla="*/ 0 h 3187655"/>
              <a:gd name="connsiteX1" fmla="*/ 4048675 w 4596569"/>
              <a:gd name="connsiteY1" fmla="*/ 0 h 3187655"/>
              <a:gd name="connsiteX2" fmla="*/ 4596569 w 4596569"/>
              <a:gd name="connsiteY2" fmla="*/ 547894 h 3187655"/>
              <a:gd name="connsiteX3" fmla="*/ 4596569 w 4596569"/>
              <a:gd name="connsiteY3" fmla="*/ 1711900 h 3187655"/>
              <a:gd name="connsiteX4" fmla="*/ 4596569 w 4596569"/>
              <a:gd name="connsiteY4" fmla="*/ 2639761 h 3187655"/>
              <a:gd name="connsiteX5" fmla="*/ 4596569 w 4596569"/>
              <a:gd name="connsiteY5" fmla="*/ 3187655 h 3187655"/>
              <a:gd name="connsiteX6" fmla="*/ 4048675 w 4596569"/>
              <a:gd name="connsiteY6" fmla="*/ 3187655 h 3187655"/>
              <a:gd name="connsiteX7" fmla="*/ 2301771 w 4596569"/>
              <a:gd name="connsiteY7" fmla="*/ 3187655 h 3187655"/>
              <a:gd name="connsiteX8" fmla="*/ 547894 w 4596569"/>
              <a:gd name="connsiteY8" fmla="*/ 3187655 h 3187655"/>
              <a:gd name="connsiteX9" fmla="*/ 0 w 4596569"/>
              <a:gd name="connsiteY9" fmla="*/ 2639761 h 3187655"/>
              <a:gd name="connsiteX10" fmla="*/ 0 w 4596569"/>
              <a:gd name="connsiteY10" fmla="*/ 547894 h 3187655"/>
              <a:gd name="connsiteX11" fmla="*/ 547894 w 4596569"/>
              <a:gd name="connsiteY11" fmla="*/ 0 h 31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96569" h="3187655">
                <a:moveTo>
                  <a:pt x="547894" y="0"/>
                </a:moveTo>
                <a:lnTo>
                  <a:pt x="4048675" y="0"/>
                </a:lnTo>
                <a:cubicBezTo>
                  <a:pt x="4351269" y="0"/>
                  <a:pt x="4596569" y="245300"/>
                  <a:pt x="4596569" y="547894"/>
                </a:cubicBezTo>
                <a:lnTo>
                  <a:pt x="4596569" y="1711900"/>
                </a:lnTo>
                <a:lnTo>
                  <a:pt x="4596569" y="2639761"/>
                </a:lnTo>
                <a:lnTo>
                  <a:pt x="4596569" y="3187655"/>
                </a:lnTo>
                <a:lnTo>
                  <a:pt x="4048675" y="3187655"/>
                </a:lnTo>
                <a:lnTo>
                  <a:pt x="2301771" y="3187655"/>
                </a:lnTo>
                <a:lnTo>
                  <a:pt x="547894" y="3187655"/>
                </a:lnTo>
                <a:cubicBezTo>
                  <a:pt x="245300" y="3187655"/>
                  <a:pt x="0" y="2942355"/>
                  <a:pt x="0" y="2639761"/>
                </a:cubicBezTo>
                <a:lnTo>
                  <a:pt x="0" y="547894"/>
                </a:lnTo>
                <a:cubicBezTo>
                  <a:pt x="0" y="245300"/>
                  <a:pt x="245300" y="0"/>
                  <a:pt x="547894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360000" tIns="828000" rIns="360000" bIns="36000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Thema der Präsentation          (max. dreizeilig)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758B1C24-82F4-632E-F999-24918ABBB01F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15939" y="368354"/>
            <a:ext cx="3939947" cy="1963016"/>
          </a:xfrm>
          <a:custGeom>
            <a:avLst/>
            <a:gdLst>
              <a:gd name="connsiteX0" fmla="*/ 0 w 3939947"/>
              <a:gd name="connsiteY0" fmla="*/ 0 h 1963016"/>
              <a:gd name="connsiteX1" fmla="*/ 517981 w 3939947"/>
              <a:gd name="connsiteY1" fmla="*/ 0 h 1963016"/>
              <a:gd name="connsiteX2" fmla="*/ 1966985 w 3939947"/>
              <a:gd name="connsiteY2" fmla="*/ 0 h 1963016"/>
              <a:gd name="connsiteX3" fmla="*/ 3421966 w 3939947"/>
              <a:gd name="connsiteY3" fmla="*/ 0 h 1963016"/>
              <a:gd name="connsiteX4" fmla="*/ 3939947 w 3939947"/>
              <a:gd name="connsiteY4" fmla="*/ 517981 h 1963016"/>
              <a:gd name="connsiteX5" fmla="*/ 3939947 w 3939947"/>
              <a:gd name="connsiteY5" fmla="*/ 1445035 h 1963016"/>
              <a:gd name="connsiteX6" fmla="*/ 3421966 w 3939947"/>
              <a:gd name="connsiteY6" fmla="*/ 1963016 h 1963016"/>
              <a:gd name="connsiteX7" fmla="*/ 517981 w 3939947"/>
              <a:gd name="connsiteY7" fmla="*/ 1963016 h 1963016"/>
              <a:gd name="connsiteX8" fmla="*/ 0 w 3939947"/>
              <a:gd name="connsiteY8" fmla="*/ 1445035 h 1963016"/>
              <a:gd name="connsiteX9" fmla="*/ 0 w 3939947"/>
              <a:gd name="connsiteY9" fmla="*/ 908797 h 1963016"/>
              <a:gd name="connsiteX10" fmla="*/ 0 w 3939947"/>
              <a:gd name="connsiteY10" fmla="*/ 517981 h 196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9947" h="1963016">
                <a:moveTo>
                  <a:pt x="0" y="0"/>
                </a:moveTo>
                <a:lnTo>
                  <a:pt x="517981" y="0"/>
                </a:lnTo>
                <a:lnTo>
                  <a:pt x="1966985" y="0"/>
                </a:lnTo>
                <a:lnTo>
                  <a:pt x="3421966" y="0"/>
                </a:lnTo>
                <a:cubicBezTo>
                  <a:pt x="3708039" y="0"/>
                  <a:pt x="3939947" y="231908"/>
                  <a:pt x="3939947" y="517981"/>
                </a:cubicBezTo>
                <a:lnTo>
                  <a:pt x="3939947" y="1445035"/>
                </a:lnTo>
                <a:cubicBezTo>
                  <a:pt x="3939947" y="1731108"/>
                  <a:pt x="3708039" y="1963016"/>
                  <a:pt x="3421966" y="1963016"/>
                </a:cubicBezTo>
                <a:lnTo>
                  <a:pt x="517981" y="1963016"/>
                </a:lnTo>
                <a:cubicBezTo>
                  <a:pt x="231908" y="1963016"/>
                  <a:pt x="0" y="1731108"/>
                  <a:pt x="0" y="1445035"/>
                </a:cubicBezTo>
                <a:lnTo>
                  <a:pt x="0" y="908797"/>
                </a:lnTo>
                <a:lnTo>
                  <a:pt x="0" y="51798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60000" tIns="251999" rIns="360000" bIns="36000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Herzlich willkommen!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482A4F5A-974F-380F-C524-77EC2C71EE9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403932" y="4129187"/>
            <a:ext cx="4595812" cy="468312"/>
          </a:xfrm>
        </p:spPr>
        <p:txBody>
          <a:bodyPr lIns="360000" rIns="36000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04.05.23 | Ort | Veranstaltung                                             Vorname Nachname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3FD0F7C-32C3-4123-AAD3-8AAEEA201A83}"/>
              </a:ext>
            </a:extLst>
          </p:cNvPr>
          <p:cNvSpPr txBox="1"/>
          <p:nvPr userDrawn="1"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accent1"/>
                </a:solidFill>
              </a:rPr>
              <a:t>Kaufmännische Krankenkasse</a:t>
            </a:r>
          </a:p>
        </p:txBody>
      </p:sp>
    </p:spTree>
    <p:extLst>
      <p:ext uri="{BB962C8B-B14F-4D97-AF65-F5344CB8AC3E}">
        <p14:creationId xmlns:p14="http://schemas.microsoft.com/office/powerpoint/2010/main" val="2015804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und Kreislauf 4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2FB7203-7145-D677-75D0-99D9623ED0AC}"/>
              </a:ext>
            </a:extLst>
          </p:cNvPr>
          <p:cNvGrpSpPr/>
          <p:nvPr userDrawn="1"/>
        </p:nvGrpSpPr>
        <p:grpSpPr>
          <a:xfrm>
            <a:off x="6712880" y="972098"/>
            <a:ext cx="4421297" cy="5120719"/>
            <a:chOff x="6406301" y="734433"/>
            <a:chExt cx="4421297" cy="5120719"/>
          </a:xfrm>
        </p:grpSpPr>
        <p:graphicFrame>
          <p:nvGraphicFramePr>
            <p:cNvPr id="3" name="Inhaltsplatzhalter 4">
              <a:extLst>
                <a:ext uri="{FF2B5EF4-FFF2-40B4-BE49-F238E27FC236}">
                  <a16:creationId xmlns:a16="http://schemas.microsoft.com/office/drawing/2014/main" id="{88CA7C95-DDB7-B6D7-BCA3-B87C991F5658}"/>
                </a:ext>
              </a:extLst>
            </p:cNvPr>
            <p:cNvGraphicFramePr>
              <a:graphicFrameLocks/>
            </p:cNvGraphicFramePr>
            <p:nvPr userDrawn="1">
              <p:extLst>
                <p:ext uri="{D42A27DB-BD31-4B8C-83A1-F6EECF244321}">
                  <p14:modId xmlns:p14="http://schemas.microsoft.com/office/powerpoint/2010/main" val="1199236023"/>
                </p:ext>
              </p:extLst>
            </p:nvPr>
          </p:nvGraphicFramePr>
          <p:xfrm>
            <a:off x="6406301" y="734433"/>
            <a:ext cx="4421297" cy="51207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Dreieck 3">
              <a:extLst>
                <a:ext uri="{FF2B5EF4-FFF2-40B4-BE49-F238E27FC236}">
                  <a16:creationId xmlns:a16="http://schemas.microsoft.com/office/drawing/2014/main" id="{C80875A8-D777-AA65-C85C-ADE4046B9D52}"/>
                </a:ext>
              </a:extLst>
            </p:cNvPr>
            <p:cNvSpPr/>
            <p:nvPr userDrawn="1"/>
          </p:nvSpPr>
          <p:spPr>
            <a:xfrm rot="5400000">
              <a:off x="8582390" y="1849127"/>
              <a:ext cx="247652" cy="2070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Dreieck 7">
              <a:extLst>
                <a:ext uri="{FF2B5EF4-FFF2-40B4-BE49-F238E27FC236}">
                  <a16:creationId xmlns:a16="http://schemas.microsoft.com/office/drawing/2014/main" id="{57D329A3-07AF-6E96-3ED4-4F2689ED8154}"/>
                </a:ext>
              </a:extLst>
            </p:cNvPr>
            <p:cNvSpPr/>
            <p:nvPr userDrawn="1"/>
          </p:nvSpPr>
          <p:spPr>
            <a:xfrm rot="10800000">
              <a:off x="9991725" y="3455412"/>
              <a:ext cx="244475" cy="207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Dreieck 8">
              <a:extLst>
                <a:ext uri="{FF2B5EF4-FFF2-40B4-BE49-F238E27FC236}">
                  <a16:creationId xmlns:a16="http://schemas.microsoft.com/office/drawing/2014/main" id="{4C5466D2-1077-2CB3-F112-8ADE1F22FD7A}"/>
                </a:ext>
              </a:extLst>
            </p:cNvPr>
            <p:cNvSpPr/>
            <p:nvPr userDrawn="1"/>
          </p:nvSpPr>
          <p:spPr>
            <a:xfrm rot="16200000">
              <a:off x="8380154" y="4861937"/>
              <a:ext cx="244475" cy="207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12">
              <a:extLst>
                <a:ext uri="{FF2B5EF4-FFF2-40B4-BE49-F238E27FC236}">
                  <a16:creationId xmlns:a16="http://schemas.microsoft.com/office/drawing/2014/main" id="{E90035A2-849B-A084-5574-71C68F876F5A}"/>
                </a:ext>
              </a:extLst>
            </p:cNvPr>
            <p:cNvSpPr/>
            <p:nvPr userDrawn="1"/>
          </p:nvSpPr>
          <p:spPr>
            <a:xfrm>
              <a:off x="6977414" y="3251586"/>
              <a:ext cx="244475" cy="207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5CE2AECC-8B5F-08E7-ECAF-A75EBE9D386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45887" y="2905117"/>
            <a:ext cx="1736234" cy="156754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27F15A0F-5BFB-54B9-80CE-27B26D1246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5495926"/>
            <a:ext cx="1668383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CE98F38-6794-F71F-4261-196CF28130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53748" y="5495926"/>
            <a:ext cx="1622315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CF276A4D-1E5D-D125-C0B9-5C14F5E46C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AA165780-5331-B1AA-A794-6C02C4DAE0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1687926"/>
            <a:ext cx="1668383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8" name="Textplatzhalter 9">
            <a:extLst>
              <a:ext uri="{FF2B5EF4-FFF2-40B4-BE49-F238E27FC236}">
                <a16:creationId xmlns:a16="http://schemas.microsoft.com/office/drawing/2014/main" id="{E84345E8-6343-62E6-5038-6C2F6DF2B4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3748" y="1687926"/>
            <a:ext cx="1622315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2E3D07-3FE0-B27A-28D0-DAD09DE8DD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18241106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 Text und Kreislauf 5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22FB7203-7145-D677-75D0-99D9623ED0AC}"/>
              </a:ext>
            </a:extLst>
          </p:cNvPr>
          <p:cNvGrpSpPr/>
          <p:nvPr userDrawn="1"/>
        </p:nvGrpSpPr>
        <p:grpSpPr>
          <a:xfrm>
            <a:off x="6926659" y="1089025"/>
            <a:ext cx="3917410" cy="4537120"/>
            <a:chOff x="6406301" y="734433"/>
            <a:chExt cx="4421297" cy="5120719"/>
          </a:xfrm>
        </p:grpSpPr>
        <p:graphicFrame>
          <p:nvGraphicFramePr>
            <p:cNvPr id="3" name="Inhaltsplatzhalter 4">
              <a:extLst>
                <a:ext uri="{FF2B5EF4-FFF2-40B4-BE49-F238E27FC236}">
                  <a16:creationId xmlns:a16="http://schemas.microsoft.com/office/drawing/2014/main" id="{88CA7C95-DDB7-B6D7-BCA3-B87C991F5658}"/>
                </a:ext>
              </a:extLst>
            </p:cNvPr>
            <p:cNvGraphicFramePr>
              <a:graphicFrameLocks/>
            </p:cNvGraphicFramePr>
            <p:nvPr userDrawn="1">
              <p:extLst>
                <p:ext uri="{D42A27DB-BD31-4B8C-83A1-F6EECF244321}">
                  <p14:modId xmlns:p14="http://schemas.microsoft.com/office/powerpoint/2010/main" val="788037665"/>
                </p:ext>
              </p:extLst>
            </p:nvPr>
          </p:nvGraphicFramePr>
          <p:xfrm>
            <a:off x="6406301" y="734433"/>
            <a:ext cx="4421297" cy="51207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Dreieck 3">
              <a:extLst>
                <a:ext uri="{FF2B5EF4-FFF2-40B4-BE49-F238E27FC236}">
                  <a16:creationId xmlns:a16="http://schemas.microsoft.com/office/drawing/2014/main" id="{C80875A8-D777-AA65-C85C-ADE4046B9D52}"/>
                </a:ext>
              </a:extLst>
            </p:cNvPr>
            <p:cNvSpPr/>
            <p:nvPr userDrawn="1"/>
          </p:nvSpPr>
          <p:spPr>
            <a:xfrm rot="5400000">
              <a:off x="8582390" y="1849127"/>
              <a:ext cx="247652" cy="207000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Dreieck 7">
              <a:extLst>
                <a:ext uri="{FF2B5EF4-FFF2-40B4-BE49-F238E27FC236}">
                  <a16:creationId xmlns:a16="http://schemas.microsoft.com/office/drawing/2014/main" id="{57D329A3-07AF-6E96-3ED4-4F2689ED8154}"/>
                </a:ext>
              </a:extLst>
            </p:cNvPr>
            <p:cNvSpPr/>
            <p:nvPr userDrawn="1"/>
          </p:nvSpPr>
          <p:spPr>
            <a:xfrm rot="9697010">
              <a:off x="9950097" y="2985512"/>
              <a:ext cx="244475" cy="207000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Dreieck 8">
              <a:extLst>
                <a:ext uri="{FF2B5EF4-FFF2-40B4-BE49-F238E27FC236}">
                  <a16:creationId xmlns:a16="http://schemas.microsoft.com/office/drawing/2014/main" id="{4C5466D2-1077-2CB3-F112-8ADE1F22FD7A}"/>
                </a:ext>
              </a:extLst>
            </p:cNvPr>
            <p:cNvSpPr/>
            <p:nvPr userDrawn="1"/>
          </p:nvSpPr>
          <p:spPr>
            <a:xfrm rot="14074168">
              <a:off x="9287905" y="4633604"/>
              <a:ext cx="244475" cy="20700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Dreieck 12">
              <a:extLst>
                <a:ext uri="{FF2B5EF4-FFF2-40B4-BE49-F238E27FC236}">
                  <a16:creationId xmlns:a16="http://schemas.microsoft.com/office/drawing/2014/main" id="{E90035A2-849B-A084-5574-71C68F876F5A}"/>
                </a:ext>
              </a:extLst>
            </p:cNvPr>
            <p:cNvSpPr/>
            <p:nvPr userDrawn="1"/>
          </p:nvSpPr>
          <p:spPr>
            <a:xfrm rot="18331316">
              <a:off x="7513989" y="4515278"/>
              <a:ext cx="244475" cy="20700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Dreieck 4">
              <a:extLst>
                <a:ext uri="{FF2B5EF4-FFF2-40B4-BE49-F238E27FC236}">
                  <a16:creationId xmlns:a16="http://schemas.microsoft.com/office/drawing/2014/main" id="{D52E0C9D-7C79-E2C7-D30F-724B97D21D65}"/>
                </a:ext>
              </a:extLst>
            </p:cNvPr>
            <p:cNvSpPr/>
            <p:nvPr userDrawn="1"/>
          </p:nvSpPr>
          <p:spPr>
            <a:xfrm rot="1004711">
              <a:off x="7077021" y="2794428"/>
              <a:ext cx="244475" cy="2070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5A9B6CA-6F03-C2F8-C908-74F488642A4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096000" y="1687926"/>
            <a:ext cx="1663380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204FA36B-3BE1-2E22-2172-587BAABDD3FF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0053748" y="1687926"/>
            <a:ext cx="1622315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5CE2AECC-8B5F-08E7-ECAF-A75EBE9D3867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017247" y="2768592"/>
            <a:ext cx="1736234" cy="156754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5" name="Textplatzhalter 9">
            <a:extLst>
              <a:ext uri="{FF2B5EF4-FFF2-40B4-BE49-F238E27FC236}">
                <a16:creationId xmlns:a16="http://schemas.microsoft.com/office/drawing/2014/main" id="{27F15A0F-5BFB-54B9-80CE-27B26D1246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3919001"/>
            <a:ext cx="1183401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6" name="Textplatzhalter 9">
            <a:extLst>
              <a:ext uri="{FF2B5EF4-FFF2-40B4-BE49-F238E27FC236}">
                <a16:creationId xmlns:a16="http://schemas.microsoft.com/office/drawing/2014/main" id="{BCE98F38-6794-F71F-4261-196CF28130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458481" y="3919001"/>
            <a:ext cx="1217582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3" name="Textplatzhalter 9">
            <a:extLst>
              <a:ext uri="{FF2B5EF4-FFF2-40B4-BE49-F238E27FC236}">
                <a16:creationId xmlns:a16="http://schemas.microsoft.com/office/drawing/2014/main" id="{F3EA8545-6F9E-5B52-E967-21350029C4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55047" y="5495926"/>
            <a:ext cx="1660634" cy="273049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D3F42E03-E255-9931-1B8E-1D4ACFD127F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37" y="1687926"/>
            <a:ext cx="522006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30DD86E-DF71-ADE7-FBEC-C98C5022D7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3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24559813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 ohne Bil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1F17501F-6FC2-86C2-872E-309EF6849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45553" y="5310000"/>
            <a:ext cx="2446447" cy="1548000"/>
          </a:xfrm>
          <a:prstGeom prst="rect">
            <a:avLst/>
          </a:prstGeom>
        </p:spPr>
      </p:pic>
      <p:sp>
        <p:nvSpPr>
          <p:cNvPr id="2" name="Untertitel 1">
            <a:extLst>
              <a:ext uri="{FF2B5EF4-FFF2-40B4-BE49-F238E27FC236}">
                <a16:creationId xmlns:a16="http://schemas.microsoft.com/office/drawing/2014/main" id="{A376568E-CD03-D183-E505-A7B9AA6A436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63383" y="2122345"/>
            <a:ext cx="4596569" cy="3187655"/>
          </a:xfrm>
          <a:custGeom>
            <a:avLst/>
            <a:gdLst>
              <a:gd name="connsiteX0" fmla="*/ 547894 w 4596569"/>
              <a:gd name="connsiteY0" fmla="*/ 0 h 3187655"/>
              <a:gd name="connsiteX1" fmla="*/ 4048675 w 4596569"/>
              <a:gd name="connsiteY1" fmla="*/ 0 h 3187655"/>
              <a:gd name="connsiteX2" fmla="*/ 4596569 w 4596569"/>
              <a:gd name="connsiteY2" fmla="*/ 547894 h 3187655"/>
              <a:gd name="connsiteX3" fmla="*/ 4596569 w 4596569"/>
              <a:gd name="connsiteY3" fmla="*/ 1711900 h 3187655"/>
              <a:gd name="connsiteX4" fmla="*/ 4596569 w 4596569"/>
              <a:gd name="connsiteY4" fmla="*/ 2639761 h 3187655"/>
              <a:gd name="connsiteX5" fmla="*/ 4596569 w 4596569"/>
              <a:gd name="connsiteY5" fmla="*/ 3187655 h 3187655"/>
              <a:gd name="connsiteX6" fmla="*/ 4048675 w 4596569"/>
              <a:gd name="connsiteY6" fmla="*/ 3187655 h 3187655"/>
              <a:gd name="connsiteX7" fmla="*/ 2301771 w 4596569"/>
              <a:gd name="connsiteY7" fmla="*/ 3187655 h 3187655"/>
              <a:gd name="connsiteX8" fmla="*/ 547894 w 4596569"/>
              <a:gd name="connsiteY8" fmla="*/ 3187655 h 3187655"/>
              <a:gd name="connsiteX9" fmla="*/ 0 w 4596569"/>
              <a:gd name="connsiteY9" fmla="*/ 2639761 h 3187655"/>
              <a:gd name="connsiteX10" fmla="*/ 0 w 4596569"/>
              <a:gd name="connsiteY10" fmla="*/ 547894 h 3187655"/>
              <a:gd name="connsiteX11" fmla="*/ 547894 w 4596569"/>
              <a:gd name="connsiteY11" fmla="*/ 0 h 318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96569" h="3187655">
                <a:moveTo>
                  <a:pt x="547894" y="0"/>
                </a:moveTo>
                <a:lnTo>
                  <a:pt x="4048675" y="0"/>
                </a:lnTo>
                <a:cubicBezTo>
                  <a:pt x="4351269" y="0"/>
                  <a:pt x="4596569" y="245300"/>
                  <a:pt x="4596569" y="547894"/>
                </a:cubicBezTo>
                <a:lnTo>
                  <a:pt x="4596569" y="1711900"/>
                </a:lnTo>
                <a:lnTo>
                  <a:pt x="4596569" y="2639761"/>
                </a:lnTo>
                <a:lnTo>
                  <a:pt x="4596569" y="3187655"/>
                </a:lnTo>
                <a:lnTo>
                  <a:pt x="4048675" y="3187655"/>
                </a:lnTo>
                <a:lnTo>
                  <a:pt x="2301771" y="3187655"/>
                </a:lnTo>
                <a:lnTo>
                  <a:pt x="547894" y="3187655"/>
                </a:lnTo>
                <a:cubicBezTo>
                  <a:pt x="245300" y="3187655"/>
                  <a:pt x="0" y="2942355"/>
                  <a:pt x="0" y="2639761"/>
                </a:cubicBezTo>
                <a:lnTo>
                  <a:pt x="0" y="547894"/>
                </a:lnTo>
                <a:cubicBezTo>
                  <a:pt x="0" y="245300"/>
                  <a:pt x="245300" y="0"/>
                  <a:pt x="547894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360000" tIns="828000" rIns="360000" bIns="360000" anchor="t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0" i="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Thema der Präsentation          (max. dreizeilig)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2F913FB-9B4E-5936-EB82-173484715F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79891" y="692697"/>
            <a:ext cx="3939947" cy="1963016"/>
          </a:xfrm>
          <a:custGeom>
            <a:avLst/>
            <a:gdLst>
              <a:gd name="connsiteX0" fmla="*/ 0 w 3939947"/>
              <a:gd name="connsiteY0" fmla="*/ 0 h 1963016"/>
              <a:gd name="connsiteX1" fmla="*/ 517981 w 3939947"/>
              <a:gd name="connsiteY1" fmla="*/ 0 h 1963016"/>
              <a:gd name="connsiteX2" fmla="*/ 1966985 w 3939947"/>
              <a:gd name="connsiteY2" fmla="*/ 0 h 1963016"/>
              <a:gd name="connsiteX3" fmla="*/ 3421966 w 3939947"/>
              <a:gd name="connsiteY3" fmla="*/ 0 h 1963016"/>
              <a:gd name="connsiteX4" fmla="*/ 3939947 w 3939947"/>
              <a:gd name="connsiteY4" fmla="*/ 517981 h 1963016"/>
              <a:gd name="connsiteX5" fmla="*/ 3939947 w 3939947"/>
              <a:gd name="connsiteY5" fmla="*/ 1445035 h 1963016"/>
              <a:gd name="connsiteX6" fmla="*/ 3421966 w 3939947"/>
              <a:gd name="connsiteY6" fmla="*/ 1963016 h 1963016"/>
              <a:gd name="connsiteX7" fmla="*/ 517981 w 3939947"/>
              <a:gd name="connsiteY7" fmla="*/ 1963016 h 1963016"/>
              <a:gd name="connsiteX8" fmla="*/ 0 w 3939947"/>
              <a:gd name="connsiteY8" fmla="*/ 1445035 h 1963016"/>
              <a:gd name="connsiteX9" fmla="*/ 0 w 3939947"/>
              <a:gd name="connsiteY9" fmla="*/ 908797 h 1963016"/>
              <a:gd name="connsiteX10" fmla="*/ 0 w 3939947"/>
              <a:gd name="connsiteY10" fmla="*/ 517981 h 19630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939947" h="1963016">
                <a:moveTo>
                  <a:pt x="0" y="0"/>
                </a:moveTo>
                <a:lnTo>
                  <a:pt x="517981" y="0"/>
                </a:lnTo>
                <a:lnTo>
                  <a:pt x="1966985" y="0"/>
                </a:lnTo>
                <a:lnTo>
                  <a:pt x="3421966" y="0"/>
                </a:lnTo>
                <a:cubicBezTo>
                  <a:pt x="3708039" y="0"/>
                  <a:pt x="3939947" y="231908"/>
                  <a:pt x="3939947" y="517981"/>
                </a:cubicBezTo>
                <a:lnTo>
                  <a:pt x="3939947" y="1445035"/>
                </a:lnTo>
                <a:cubicBezTo>
                  <a:pt x="3939947" y="1731108"/>
                  <a:pt x="3708039" y="1963016"/>
                  <a:pt x="3421966" y="1963016"/>
                </a:cubicBezTo>
                <a:lnTo>
                  <a:pt x="517981" y="1963016"/>
                </a:lnTo>
                <a:cubicBezTo>
                  <a:pt x="231908" y="1963016"/>
                  <a:pt x="0" y="1731108"/>
                  <a:pt x="0" y="1445035"/>
                </a:cubicBezTo>
                <a:lnTo>
                  <a:pt x="0" y="908797"/>
                </a:lnTo>
                <a:lnTo>
                  <a:pt x="0" y="51798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60000" tIns="251999" rIns="360000" bIns="36000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 dirty="0"/>
              <a:t>Herzlich willkommen!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6A9003A2-330D-B7E3-BBC8-C12FA86BC3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64140" y="4453530"/>
            <a:ext cx="4595812" cy="468312"/>
          </a:xfrm>
        </p:spPr>
        <p:txBody>
          <a:bodyPr lIns="360000" rIns="360000">
            <a:noAutofit/>
          </a:bodyPr>
          <a:lstStyle>
            <a:lvl1pPr marL="0" indent="0">
              <a:lnSpc>
                <a:spcPct val="100000"/>
              </a:lnSpc>
              <a:buNone/>
              <a:defRPr sz="1100"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04.05.23 | Ort | Veranstaltung                                             Vorname Nachname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1388959-2B70-4F9C-86A0-21B7CDBF6F4F}"/>
              </a:ext>
            </a:extLst>
          </p:cNvPr>
          <p:cNvSpPr txBox="1"/>
          <p:nvPr userDrawn="1"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accent1"/>
                </a:solidFill>
              </a:rPr>
              <a:t>Kaufmännische Krankenkasse</a:t>
            </a:r>
          </a:p>
        </p:txBody>
      </p:sp>
    </p:spTree>
    <p:extLst>
      <p:ext uri="{BB962C8B-B14F-4D97-AF65-F5344CB8AC3E}">
        <p14:creationId xmlns:p14="http://schemas.microsoft.com/office/powerpoint/2010/main" val="70751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55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/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230104C-04AA-AA79-7F72-565F3A9AC15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5"/>
            <a:ext cx="9972675" cy="4081050"/>
          </a:xfrm>
        </p:spPr>
        <p:txBody>
          <a:bodyPr/>
          <a:lstStyle>
            <a:lvl1pPr marL="0" indent="-342900">
              <a:buClr>
                <a:schemeClr val="accent1"/>
              </a:buClr>
              <a:buFont typeface="+mj-lt"/>
              <a:buAutoNum type="arabicPeriod"/>
              <a:defRPr/>
            </a:lvl1pPr>
            <a:lvl2pPr marL="800100" indent="-342900">
              <a:buFont typeface="+mj-lt"/>
              <a:buAutoNum type="arabicPeriod"/>
              <a:defRPr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de-DE" dirty="0"/>
              <a:t>Thema</a:t>
            </a:r>
          </a:p>
          <a:p>
            <a:pPr lvl="0"/>
            <a:r>
              <a:rPr lang="de-DE" dirty="0"/>
              <a:t>Thema</a:t>
            </a:r>
          </a:p>
          <a:p>
            <a:pPr lvl="0"/>
            <a:r>
              <a:rPr lang="de-DE" dirty="0"/>
              <a:t>Thema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2A0991C-1EC5-D871-115B-E46ED44B95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6156725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ihandform: Form 23">
            <a:extLst>
              <a:ext uri="{FF2B5EF4-FFF2-40B4-BE49-F238E27FC236}">
                <a16:creationId xmlns:a16="http://schemas.microsoft.com/office/drawing/2014/main" id="{8F44DDC8-16FE-4C25-1134-91371A09E600}"/>
              </a:ext>
            </a:extLst>
          </p:cNvPr>
          <p:cNvSpPr/>
          <p:nvPr userDrawn="1"/>
        </p:nvSpPr>
        <p:spPr>
          <a:xfrm>
            <a:off x="10846824" y="6138178"/>
            <a:ext cx="985607" cy="358794"/>
          </a:xfrm>
          <a:custGeom>
            <a:avLst/>
            <a:gdLst>
              <a:gd name="connsiteX0" fmla="*/ 2232379 w 2966714"/>
              <a:gd name="connsiteY0" fmla="*/ 1787 h 1079982"/>
              <a:gd name="connsiteX1" fmla="*/ 2365131 w 2966714"/>
              <a:gd name="connsiteY1" fmla="*/ 134375 h 1079982"/>
              <a:gd name="connsiteX2" fmla="*/ 2365131 w 2966714"/>
              <a:gd name="connsiteY2" fmla="*/ 440064 h 1079982"/>
              <a:gd name="connsiteX3" fmla="*/ 2701208 w 2966714"/>
              <a:gd name="connsiteY3" fmla="*/ 440064 h 1079982"/>
              <a:gd name="connsiteX4" fmla="*/ 2701208 w 2966714"/>
              <a:gd name="connsiteY4" fmla="*/ 134375 h 1079982"/>
              <a:gd name="connsiteX5" fmla="*/ 2833961 w 2966714"/>
              <a:gd name="connsiteY5" fmla="*/ 1787 h 1079982"/>
              <a:gd name="connsiteX6" fmla="*/ 2966714 w 2966714"/>
              <a:gd name="connsiteY6" fmla="*/ 134375 h 1079982"/>
              <a:gd name="connsiteX7" fmla="*/ 2966714 w 2966714"/>
              <a:gd name="connsiteY7" fmla="*/ 942730 h 1079982"/>
              <a:gd name="connsiteX8" fmla="*/ 2833961 w 2966714"/>
              <a:gd name="connsiteY8" fmla="*/ 1075318 h 1079982"/>
              <a:gd name="connsiteX9" fmla="*/ 2701208 w 2966714"/>
              <a:gd name="connsiteY9" fmla="*/ 942730 h 1079982"/>
              <a:gd name="connsiteX10" fmla="*/ 2701208 w 2966714"/>
              <a:gd name="connsiteY10" fmla="*/ 664981 h 1079982"/>
              <a:gd name="connsiteX11" fmla="*/ 2365131 w 2966714"/>
              <a:gd name="connsiteY11" fmla="*/ 664981 h 1079982"/>
              <a:gd name="connsiteX12" fmla="*/ 2365131 w 2966714"/>
              <a:gd name="connsiteY12" fmla="*/ 942730 h 1079982"/>
              <a:gd name="connsiteX13" fmla="*/ 2232379 w 2966714"/>
              <a:gd name="connsiteY13" fmla="*/ 1075318 h 1079982"/>
              <a:gd name="connsiteX14" fmla="*/ 2099626 w 2966714"/>
              <a:gd name="connsiteY14" fmla="*/ 942730 h 1079982"/>
              <a:gd name="connsiteX15" fmla="*/ 2099626 w 2966714"/>
              <a:gd name="connsiteY15" fmla="*/ 134375 h 1079982"/>
              <a:gd name="connsiteX16" fmla="*/ 2232379 w 2966714"/>
              <a:gd name="connsiteY16" fmla="*/ 1787 h 1079982"/>
              <a:gd name="connsiteX17" fmla="*/ 716740 w 2966714"/>
              <a:gd name="connsiteY17" fmla="*/ 851 h 1079982"/>
              <a:gd name="connsiteX18" fmla="*/ 808086 w 2966714"/>
              <a:gd name="connsiteY18" fmla="*/ 26679 h 1079982"/>
              <a:gd name="connsiteX19" fmla="*/ 828559 w 2966714"/>
              <a:gd name="connsiteY19" fmla="*/ 200669 h 1079982"/>
              <a:gd name="connsiteX20" fmla="*/ 550136 w 2966714"/>
              <a:gd name="connsiteY20" fmla="*/ 553029 h 1079982"/>
              <a:gd name="connsiteX21" fmla="*/ 550084 w 2966714"/>
              <a:gd name="connsiteY21" fmla="*/ 552967 h 1079982"/>
              <a:gd name="connsiteX22" fmla="*/ 550084 w 2966714"/>
              <a:gd name="connsiteY22" fmla="*/ 553094 h 1079982"/>
              <a:gd name="connsiteX23" fmla="*/ 550136 w 2966714"/>
              <a:gd name="connsiteY23" fmla="*/ 553029 h 1079982"/>
              <a:gd name="connsiteX24" fmla="*/ 821819 w 2966714"/>
              <a:gd name="connsiteY24" fmla="*/ 876436 h 1079982"/>
              <a:gd name="connsiteX25" fmla="*/ 806560 w 2966714"/>
              <a:gd name="connsiteY25" fmla="*/ 1050934 h 1079982"/>
              <a:gd name="connsiteX26" fmla="*/ 631846 w 2966714"/>
              <a:gd name="connsiteY26" fmla="*/ 1035694 h 1079982"/>
              <a:gd name="connsiteX27" fmla="*/ 320310 w 2966714"/>
              <a:gd name="connsiteY27" fmla="*/ 664854 h 1079982"/>
              <a:gd name="connsiteX28" fmla="*/ 265505 w 2966714"/>
              <a:gd name="connsiteY28" fmla="*/ 664854 h 1079982"/>
              <a:gd name="connsiteX29" fmla="*/ 265505 w 2966714"/>
              <a:gd name="connsiteY29" fmla="*/ 942603 h 1079982"/>
              <a:gd name="connsiteX30" fmla="*/ 132753 w 2966714"/>
              <a:gd name="connsiteY30" fmla="*/ 1075191 h 1079982"/>
              <a:gd name="connsiteX31" fmla="*/ 0 w 2966714"/>
              <a:gd name="connsiteY31" fmla="*/ 942603 h 1079982"/>
              <a:gd name="connsiteX32" fmla="*/ 0 w 2966714"/>
              <a:gd name="connsiteY32" fmla="*/ 134248 h 1079982"/>
              <a:gd name="connsiteX33" fmla="*/ 132753 w 2966714"/>
              <a:gd name="connsiteY33" fmla="*/ 1660 h 1079982"/>
              <a:gd name="connsiteX34" fmla="*/ 265505 w 2966714"/>
              <a:gd name="connsiteY34" fmla="*/ 134248 h 1079982"/>
              <a:gd name="connsiteX35" fmla="*/ 265505 w 2966714"/>
              <a:gd name="connsiteY35" fmla="*/ 439937 h 1079982"/>
              <a:gd name="connsiteX36" fmla="*/ 323489 w 2966714"/>
              <a:gd name="connsiteY36" fmla="*/ 439937 h 1079982"/>
              <a:gd name="connsiteX37" fmla="*/ 633880 w 2966714"/>
              <a:gd name="connsiteY37" fmla="*/ 47126 h 1079982"/>
              <a:gd name="connsiteX38" fmla="*/ 716740 w 2966714"/>
              <a:gd name="connsiteY38" fmla="*/ 851 h 1079982"/>
              <a:gd name="connsiteX39" fmla="*/ 1766681 w 2966714"/>
              <a:gd name="connsiteY39" fmla="*/ 851 h 1079982"/>
              <a:gd name="connsiteX40" fmla="*/ 1858027 w 2966714"/>
              <a:gd name="connsiteY40" fmla="*/ 26679 h 1079982"/>
              <a:gd name="connsiteX41" fmla="*/ 1878500 w 2966714"/>
              <a:gd name="connsiteY41" fmla="*/ 200669 h 1079982"/>
              <a:gd name="connsiteX42" fmla="*/ 1600077 w 2966714"/>
              <a:gd name="connsiteY42" fmla="*/ 553029 h 1079982"/>
              <a:gd name="connsiteX43" fmla="*/ 1600025 w 2966714"/>
              <a:gd name="connsiteY43" fmla="*/ 552967 h 1079982"/>
              <a:gd name="connsiteX44" fmla="*/ 1600025 w 2966714"/>
              <a:gd name="connsiteY44" fmla="*/ 553094 h 1079982"/>
              <a:gd name="connsiteX45" fmla="*/ 1600077 w 2966714"/>
              <a:gd name="connsiteY45" fmla="*/ 553029 h 1079982"/>
              <a:gd name="connsiteX46" fmla="*/ 1871760 w 2966714"/>
              <a:gd name="connsiteY46" fmla="*/ 876436 h 1079982"/>
              <a:gd name="connsiteX47" fmla="*/ 1856501 w 2966714"/>
              <a:gd name="connsiteY47" fmla="*/ 1050934 h 1079982"/>
              <a:gd name="connsiteX48" fmla="*/ 1681787 w 2966714"/>
              <a:gd name="connsiteY48" fmla="*/ 1035694 h 1079982"/>
              <a:gd name="connsiteX49" fmla="*/ 1370251 w 2966714"/>
              <a:gd name="connsiteY49" fmla="*/ 664854 h 1079982"/>
              <a:gd name="connsiteX50" fmla="*/ 1315446 w 2966714"/>
              <a:gd name="connsiteY50" fmla="*/ 664854 h 1079982"/>
              <a:gd name="connsiteX51" fmla="*/ 1315446 w 2966714"/>
              <a:gd name="connsiteY51" fmla="*/ 942603 h 1079982"/>
              <a:gd name="connsiteX52" fmla="*/ 1182694 w 2966714"/>
              <a:gd name="connsiteY52" fmla="*/ 1075191 h 1079982"/>
              <a:gd name="connsiteX53" fmla="*/ 1049941 w 2966714"/>
              <a:gd name="connsiteY53" fmla="*/ 942603 h 1079982"/>
              <a:gd name="connsiteX54" fmla="*/ 1049941 w 2966714"/>
              <a:gd name="connsiteY54" fmla="*/ 134248 h 1079982"/>
              <a:gd name="connsiteX55" fmla="*/ 1182694 w 2966714"/>
              <a:gd name="connsiteY55" fmla="*/ 1660 h 1079982"/>
              <a:gd name="connsiteX56" fmla="*/ 1315446 w 2966714"/>
              <a:gd name="connsiteY56" fmla="*/ 134248 h 1079982"/>
              <a:gd name="connsiteX57" fmla="*/ 1315446 w 2966714"/>
              <a:gd name="connsiteY57" fmla="*/ 439937 h 1079982"/>
              <a:gd name="connsiteX58" fmla="*/ 1373430 w 2966714"/>
              <a:gd name="connsiteY58" fmla="*/ 439937 h 1079982"/>
              <a:gd name="connsiteX59" fmla="*/ 1683822 w 2966714"/>
              <a:gd name="connsiteY59" fmla="*/ 47126 h 1079982"/>
              <a:gd name="connsiteX60" fmla="*/ 1766681 w 2966714"/>
              <a:gd name="connsiteY60" fmla="*/ 851 h 107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966714" h="1079982">
                <a:moveTo>
                  <a:pt x="2232379" y="1787"/>
                </a:moveTo>
                <a:cubicBezTo>
                  <a:pt x="2305748" y="1787"/>
                  <a:pt x="2365131" y="61096"/>
                  <a:pt x="2365131" y="134375"/>
                </a:cubicBezTo>
                <a:lnTo>
                  <a:pt x="2365131" y="440064"/>
                </a:lnTo>
                <a:lnTo>
                  <a:pt x="2701208" y="440064"/>
                </a:lnTo>
                <a:lnTo>
                  <a:pt x="2701208" y="134375"/>
                </a:lnTo>
                <a:cubicBezTo>
                  <a:pt x="2701208" y="61096"/>
                  <a:pt x="2760591" y="1787"/>
                  <a:pt x="2833961" y="1787"/>
                </a:cubicBezTo>
                <a:cubicBezTo>
                  <a:pt x="2907331" y="1787"/>
                  <a:pt x="2966714" y="61096"/>
                  <a:pt x="2966714" y="134375"/>
                </a:cubicBezTo>
                <a:lnTo>
                  <a:pt x="2966714" y="942730"/>
                </a:lnTo>
                <a:cubicBezTo>
                  <a:pt x="2966714" y="1016009"/>
                  <a:pt x="2907331" y="1075318"/>
                  <a:pt x="2833961" y="1075318"/>
                </a:cubicBezTo>
                <a:cubicBezTo>
                  <a:pt x="2760591" y="1075318"/>
                  <a:pt x="2701208" y="1016009"/>
                  <a:pt x="2701208" y="942730"/>
                </a:cubicBezTo>
                <a:lnTo>
                  <a:pt x="2701208" y="664981"/>
                </a:lnTo>
                <a:lnTo>
                  <a:pt x="2365131" y="664981"/>
                </a:lnTo>
                <a:lnTo>
                  <a:pt x="2365131" y="942730"/>
                </a:lnTo>
                <a:cubicBezTo>
                  <a:pt x="2365131" y="1016009"/>
                  <a:pt x="2305748" y="1075318"/>
                  <a:pt x="2232379" y="1075318"/>
                </a:cubicBezTo>
                <a:cubicBezTo>
                  <a:pt x="2159009" y="1075318"/>
                  <a:pt x="2099626" y="1016009"/>
                  <a:pt x="2099626" y="942730"/>
                </a:cubicBezTo>
                <a:lnTo>
                  <a:pt x="2099626" y="134375"/>
                </a:lnTo>
                <a:cubicBezTo>
                  <a:pt x="2099626" y="61096"/>
                  <a:pt x="2159009" y="1787"/>
                  <a:pt x="2232379" y="1787"/>
                </a:cubicBezTo>
                <a:close/>
                <a:moveTo>
                  <a:pt x="716740" y="851"/>
                </a:moveTo>
                <a:cubicBezTo>
                  <a:pt x="748259" y="-2849"/>
                  <a:pt x="781193" y="5470"/>
                  <a:pt x="808086" y="26679"/>
                </a:cubicBezTo>
                <a:cubicBezTo>
                  <a:pt x="861747" y="69097"/>
                  <a:pt x="871029" y="146948"/>
                  <a:pt x="828559" y="200669"/>
                </a:cubicBezTo>
                <a:lnTo>
                  <a:pt x="550136" y="553029"/>
                </a:lnTo>
                <a:lnTo>
                  <a:pt x="550084" y="552967"/>
                </a:lnTo>
                <a:lnTo>
                  <a:pt x="550084" y="553094"/>
                </a:lnTo>
                <a:lnTo>
                  <a:pt x="550136" y="553029"/>
                </a:lnTo>
                <a:lnTo>
                  <a:pt x="821819" y="876436"/>
                </a:lnTo>
                <a:cubicBezTo>
                  <a:pt x="865816" y="928887"/>
                  <a:pt x="859077" y="1006992"/>
                  <a:pt x="806560" y="1050934"/>
                </a:cubicBezTo>
                <a:cubicBezTo>
                  <a:pt x="754044" y="1095003"/>
                  <a:pt x="675843" y="1088145"/>
                  <a:pt x="631846" y="1035694"/>
                </a:cubicBezTo>
                <a:lnTo>
                  <a:pt x="320310" y="664854"/>
                </a:lnTo>
                <a:lnTo>
                  <a:pt x="265505" y="664854"/>
                </a:lnTo>
                <a:lnTo>
                  <a:pt x="265505" y="942603"/>
                </a:lnTo>
                <a:cubicBezTo>
                  <a:pt x="265505" y="1015882"/>
                  <a:pt x="206122" y="1075191"/>
                  <a:pt x="132753" y="1075191"/>
                </a:cubicBezTo>
                <a:cubicBezTo>
                  <a:pt x="59383" y="1075191"/>
                  <a:pt x="0" y="1015882"/>
                  <a:pt x="0" y="942603"/>
                </a:cubicBezTo>
                <a:lnTo>
                  <a:pt x="0" y="134248"/>
                </a:lnTo>
                <a:cubicBezTo>
                  <a:pt x="0" y="60969"/>
                  <a:pt x="59383" y="1660"/>
                  <a:pt x="132753" y="1660"/>
                </a:cubicBezTo>
                <a:cubicBezTo>
                  <a:pt x="206122" y="1660"/>
                  <a:pt x="265505" y="61096"/>
                  <a:pt x="265505" y="134248"/>
                </a:cubicBezTo>
                <a:lnTo>
                  <a:pt x="265505" y="439937"/>
                </a:lnTo>
                <a:lnTo>
                  <a:pt x="323489" y="439937"/>
                </a:lnTo>
                <a:lnTo>
                  <a:pt x="633880" y="47126"/>
                </a:lnTo>
                <a:cubicBezTo>
                  <a:pt x="655116" y="20266"/>
                  <a:pt x="685221" y="4550"/>
                  <a:pt x="716740" y="851"/>
                </a:cubicBezTo>
                <a:close/>
                <a:moveTo>
                  <a:pt x="1766681" y="851"/>
                </a:moveTo>
                <a:cubicBezTo>
                  <a:pt x="1798200" y="-2849"/>
                  <a:pt x="1831133" y="5470"/>
                  <a:pt x="1858027" y="26679"/>
                </a:cubicBezTo>
                <a:cubicBezTo>
                  <a:pt x="1911688" y="69097"/>
                  <a:pt x="1920970" y="146948"/>
                  <a:pt x="1878500" y="200669"/>
                </a:cubicBezTo>
                <a:lnTo>
                  <a:pt x="1600077" y="553029"/>
                </a:lnTo>
                <a:lnTo>
                  <a:pt x="1600025" y="552967"/>
                </a:lnTo>
                <a:lnTo>
                  <a:pt x="1600025" y="553094"/>
                </a:lnTo>
                <a:lnTo>
                  <a:pt x="1600077" y="553029"/>
                </a:lnTo>
                <a:lnTo>
                  <a:pt x="1871760" y="876436"/>
                </a:lnTo>
                <a:cubicBezTo>
                  <a:pt x="1915757" y="928887"/>
                  <a:pt x="1909018" y="1006992"/>
                  <a:pt x="1856501" y="1050934"/>
                </a:cubicBezTo>
                <a:cubicBezTo>
                  <a:pt x="1803985" y="1095003"/>
                  <a:pt x="1725783" y="1088145"/>
                  <a:pt x="1681787" y="1035694"/>
                </a:cubicBezTo>
                <a:lnTo>
                  <a:pt x="1370251" y="664854"/>
                </a:lnTo>
                <a:lnTo>
                  <a:pt x="1315446" y="664854"/>
                </a:lnTo>
                <a:lnTo>
                  <a:pt x="1315446" y="942603"/>
                </a:lnTo>
                <a:cubicBezTo>
                  <a:pt x="1315446" y="1015882"/>
                  <a:pt x="1256064" y="1075191"/>
                  <a:pt x="1182694" y="1075191"/>
                </a:cubicBezTo>
                <a:cubicBezTo>
                  <a:pt x="1109324" y="1075191"/>
                  <a:pt x="1049941" y="1015882"/>
                  <a:pt x="1049941" y="942603"/>
                </a:cubicBezTo>
                <a:lnTo>
                  <a:pt x="1049941" y="134248"/>
                </a:lnTo>
                <a:cubicBezTo>
                  <a:pt x="1049941" y="60969"/>
                  <a:pt x="1109324" y="1660"/>
                  <a:pt x="1182694" y="1660"/>
                </a:cubicBezTo>
                <a:cubicBezTo>
                  <a:pt x="1256064" y="1660"/>
                  <a:pt x="1315446" y="61096"/>
                  <a:pt x="1315446" y="134248"/>
                </a:cubicBezTo>
                <a:lnTo>
                  <a:pt x="1315446" y="439937"/>
                </a:lnTo>
                <a:lnTo>
                  <a:pt x="1373430" y="439937"/>
                </a:lnTo>
                <a:lnTo>
                  <a:pt x="1683822" y="47126"/>
                </a:lnTo>
                <a:cubicBezTo>
                  <a:pt x="1705057" y="20266"/>
                  <a:pt x="1735162" y="4550"/>
                  <a:pt x="1766681" y="851"/>
                </a:cubicBezTo>
                <a:close/>
              </a:path>
            </a:pathLst>
          </a:custGeom>
          <a:solidFill>
            <a:srgbClr val="0A1E49"/>
          </a:solidFill>
          <a:ln w="95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FBC18773-AEFB-C70F-E5EE-197C4B0E3DF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2624" y="0"/>
            <a:ext cx="6099376" cy="6858000"/>
          </a:xfrm>
          <a:custGeom>
            <a:avLst/>
            <a:gdLst>
              <a:gd name="connsiteX0" fmla="*/ 5285763 w 6099376"/>
              <a:gd name="connsiteY0" fmla="*/ 6321886 h 6858000"/>
              <a:gd name="connsiteX1" fmla="*/ 5285780 w 6099376"/>
              <a:gd name="connsiteY1" fmla="*/ 6321907 h 6858000"/>
              <a:gd name="connsiteX2" fmla="*/ 5285763 w 6099376"/>
              <a:gd name="connsiteY2" fmla="*/ 6321928 h 6858000"/>
              <a:gd name="connsiteX3" fmla="*/ 4936950 w 6099376"/>
              <a:gd name="connsiteY3" fmla="*/ 6321886 h 6858000"/>
              <a:gd name="connsiteX4" fmla="*/ 4936967 w 6099376"/>
              <a:gd name="connsiteY4" fmla="*/ 6321907 h 6858000"/>
              <a:gd name="connsiteX5" fmla="*/ 4936950 w 6099376"/>
              <a:gd name="connsiteY5" fmla="*/ 6321928 h 6858000"/>
              <a:gd name="connsiteX6" fmla="*/ 5495845 w 6099376"/>
              <a:gd name="connsiteY6" fmla="*/ 6138772 h 6858000"/>
              <a:gd name="connsiteX7" fmla="*/ 5451742 w 6099376"/>
              <a:gd name="connsiteY7" fmla="*/ 6182821 h 6858000"/>
              <a:gd name="connsiteX8" fmla="*/ 5451742 w 6099376"/>
              <a:gd name="connsiteY8" fmla="*/ 6451374 h 6858000"/>
              <a:gd name="connsiteX9" fmla="*/ 5495845 w 6099376"/>
              <a:gd name="connsiteY9" fmla="*/ 6495423 h 6858000"/>
              <a:gd name="connsiteX10" fmla="*/ 5539948 w 6099376"/>
              <a:gd name="connsiteY10" fmla="*/ 6451374 h 6858000"/>
              <a:gd name="connsiteX11" fmla="*/ 5539948 w 6099376"/>
              <a:gd name="connsiteY11" fmla="*/ 6359100 h 6858000"/>
              <a:gd name="connsiteX12" fmla="*/ 5651600 w 6099376"/>
              <a:gd name="connsiteY12" fmla="*/ 6359100 h 6858000"/>
              <a:gd name="connsiteX13" fmla="*/ 5651600 w 6099376"/>
              <a:gd name="connsiteY13" fmla="*/ 6451374 h 6858000"/>
              <a:gd name="connsiteX14" fmla="*/ 5695704 w 6099376"/>
              <a:gd name="connsiteY14" fmla="*/ 6495423 h 6858000"/>
              <a:gd name="connsiteX15" fmla="*/ 5739807 w 6099376"/>
              <a:gd name="connsiteY15" fmla="*/ 6451374 h 6858000"/>
              <a:gd name="connsiteX16" fmla="*/ 5739807 w 6099376"/>
              <a:gd name="connsiteY16" fmla="*/ 6182821 h 6858000"/>
              <a:gd name="connsiteX17" fmla="*/ 5695704 w 6099376"/>
              <a:gd name="connsiteY17" fmla="*/ 6138772 h 6858000"/>
              <a:gd name="connsiteX18" fmla="*/ 5651600 w 6099376"/>
              <a:gd name="connsiteY18" fmla="*/ 6182821 h 6858000"/>
              <a:gd name="connsiteX19" fmla="*/ 5651600 w 6099376"/>
              <a:gd name="connsiteY19" fmla="*/ 6284377 h 6858000"/>
              <a:gd name="connsiteX20" fmla="*/ 5539948 w 6099376"/>
              <a:gd name="connsiteY20" fmla="*/ 6284377 h 6858000"/>
              <a:gd name="connsiteX21" fmla="*/ 5539948 w 6099376"/>
              <a:gd name="connsiteY21" fmla="*/ 6182821 h 6858000"/>
              <a:gd name="connsiteX22" fmla="*/ 5495845 w 6099376"/>
              <a:gd name="connsiteY22" fmla="*/ 6138772 h 6858000"/>
              <a:gd name="connsiteX23" fmla="*/ 5341130 w 6099376"/>
              <a:gd name="connsiteY23" fmla="*/ 6138461 h 6858000"/>
              <a:gd name="connsiteX24" fmla="*/ 5313602 w 6099376"/>
              <a:gd name="connsiteY24" fmla="*/ 6153835 h 6858000"/>
              <a:gd name="connsiteX25" fmla="*/ 5210483 w 6099376"/>
              <a:gd name="connsiteY25" fmla="*/ 6284335 h 6858000"/>
              <a:gd name="connsiteX26" fmla="*/ 5191220 w 6099376"/>
              <a:gd name="connsiteY26" fmla="*/ 6284335 h 6858000"/>
              <a:gd name="connsiteX27" fmla="*/ 5191220 w 6099376"/>
              <a:gd name="connsiteY27" fmla="*/ 6182778 h 6858000"/>
              <a:gd name="connsiteX28" fmla="*/ 5147117 w 6099376"/>
              <a:gd name="connsiteY28" fmla="*/ 6138730 h 6858000"/>
              <a:gd name="connsiteX29" fmla="*/ 5103013 w 6099376"/>
              <a:gd name="connsiteY29" fmla="*/ 6182778 h 6858000"/>
              <a:gd name="connsiteX30" fmla="*/ 5103013 w 6099376"/>
              <a:gd name="connsiteY30" fmla="*/ 6451332 h 6858000"/>
              <a:gd name="connsiteX31" fmla="*/ 5147117 w 6099376"/>
              <a:gd name="connsiteY31" fmla="*/ 6495381 h 6858000"/>
              <a:gd name="connsiteX32" fmla="*/ 5191220 w 6099376"/>
              <a:gd name="connsiteY32" fmla="*/ 6451332 h 6858000"/>
              <a:gd name="connsiteX33" fmla="*/ 5191220 w 6099376"/>
              <a:gd name="connsiteY33" fmla="*/ 6359058 h 6858000"/>
              <a:gd name="connsiteX34" fmla="*/ 5209427 w 6099376"/>
              <a:gd name="connsiteY34" fmla="*/ 6359058 h 6858000"/>
              <a:gd name="connsiteX35" fmla="*/ 5312926 w 6099376"/>
              <a:gd name="connsiteY35" fmla="*/ 6482259 h 6858000"/>
              <a:gd name="connsiteX36" fmla="*/ 5370970 w 6099376"/>
              <a:gd name="connsiteY36" fmla="*/ 6487322 h 6858000"/>
              <a:gd name="connsiteX37" fmla="*/ 5376039 w 6099376"/>
              <a:gd name="connsiteY37" fmla="*/ 6429350 h 6858000"/>
              <a:gd name="connsiteX38" fmla="*/ 5285780 w 6099376"/>
              <a:gd name="connsiteY38" fmla="*/ 6321907 h 6858000"/>
              <a:gd name="connsiteX39" fmla="*/ 5378279 w 6099376"/>
              <a:gd name="connsiteY39" fmla="*/ 6204845 h 6858000"/>
              <a:gd name="connsiteX40" fmla="*/ 5371477 w 6099376"/>
              <a:gd name="connsiteY40" fmla="*/ 6147042 h 6858000"/>
              <a:gd name="connsiteX41" fmla="*/ 5341130 w 6099376"/>
              <a:gd name="connsiteY41" fmla="*/ 6138461 h 6858000"/>
              <a:gd name="connsiteX42" fmla="*/ 4992317 w 6099376"/>
              <a:gd name="connsiteY42" fmla="*/ 6138461 h 6858000"/>
              <a:gd name="connsiteX43" fmla="*/ 4964789 w 6099376"/>
              <a:gd name="connsiteY43" fmla="*/ 6153835 h 6858000"/>
              <a:gd name="connsiteX44" fmla="*/ 4861670 w 6099376"/>
              <a:gd name="connsiteY44" fmla="*/ 6284335 h 6858000"/>
              <a:gd name="connsiteX45" fmla="*/ 4842407 w 6099376"/>
              <a:gd name="connsiteY45" fmla="*/ 6284335 h 6858000"/>
              <a:gd name="connsiteX46" fmla="*/ 4842407 w 6099376"/>
              <a:gd name="connsiteY46" fmla="*/ 6182778 h 6858000"/>
              <a:gd name="connsiteX47" fmla="*/ 4798303 w 6099376"/>
              <a:gd name="connsiteY47" fmla="*/ 6138730 h 6858000"/>
              <a:gd name="connsiteX48" fmla="*/ 4754200 w 6099376"/>
              <a:gd name="connsiteY48" fmla="*/ 6182778 h 6858000"/>
              <a:gd name="connsiteX49" fmla="*/ 4754200 w 6099376"/>
              <a:gd name="connsiteY49" fmla="*/ 6451332 h 6858000"/>
              <a:gd name="connsiteX50" fmla="*/ 4798303 w 6099376"/>
              <a:gd name="connsiteY50" fmla="*/ 6495381 h 6858000"/>
              <a:gd name="connsiteX51" fmla="*/ 4842407 w 6099376"/>
              <a:gd name="connsiteY51" fmla="*/ 6451332 h 6858000"/>
              <a:gd name="connsiteX52" fmla="*/ 4842407 w 6099376"/>
              <a:gd name="connsiteY52" fmla="*/ 6359058 h 6858000"/>
              <a:gd name="connsiteX53" fmla="*/ 4860614 w 6099376"/>
              <a:gd name="connsiteY53" fmla="*/ 6359058 h 6858000"/>
              <a:gd name="connsiteX54" fmla="*/ 4964113 w 6099376"/>
              <a:gd name="connsiteY54" fmla="*/ 6482259 h 6858000"/>
              <a:gd name="connsiteX55" fmla="*/ 5022157 w 6099376"/>
              <a:gd name="connsiteY55" fmla="*/ 6487322 h 6858000"/>
              <a:gd name="connsiteX56" fmla="*/ 5027226 w 6099376"/>
              <a:gd name="connsiteY56" fmla="*/ 6429350 h 6858000"/>
              <a:gd name="connsiteX57" fmla="*/ 4936967 w 6099376"/>
              <a:gd name="connsiteY57" fmla="*/ 6321907 h 6858000"/>
              <a:gd name="connsiteX58" fmla="*/ 5029465 w 6099376"/>
              <a:gd name="connsiteY58" fmla="*/ 6204845 h 6858000"/>
              <a:gd name="connsiteX59" fmla="*/ 5022664 w 6099376"/>
              <a:gd name="connsiteY59" fmla="*/ 6147042 h 6858000"/>
              <a:gd name="connsiteX60" fmla="*/ 4992317 w 6099376"/>
              <a:gd name="connsiteY60" fmla="*/ 6138461 h 6858000"/>
              <a:gd name="connsiteX61" fmla="*/ 0 w 6099376"/>
              <a:gd name="connsiteY61" fmla="*/ 0 h 6858000"/>
              <a:gd name="connsiteX62" fmla="*/ 6099376 w 6099376"/>
              <a:gd name="connsiteY62" fmla="*/ 0 h 6858000"/>
              <a:gd name="connsiteX63" fmla="*/ 6099376 w 6099376"/>
              <a:gd name="connsiteY63" fmla="*/ 6858000 h 6858000"/>
              <a:gd name="connsiteX64" fmla="*/ 0 w 6099376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99376" h="6858000">
                <a:moveTo>
                  <a:pt x="5285763" y="6321886"/>
                </a:moveTo>
                <a:lnTo>
                  <a:pt x="5285780" y="6321907"/>
                </a:lnTo>
                <a:lnTo>
                  <a:pt x="5285763" y="6321928"/>
                </a:lnTo>
                <a:close/>
                <a:moveTo>
                  <a:pt x="4936950" y="6321886"/>
                </a:moveTo>
                <a:lnTo>
                  <a:pt x="4936967" y="6321907"/>
                </a:lnTo>
                <a:lnTo>
                  <a:pt x="4936950" y="6321928"/>
                </a:lnTo>
                <a:close/>
                <a:moveTo>
                  <a:pt x="5495845" y="6138772"/>
                </a:moveTo>
                <a:cubicBezTo>
                  <a:pt x="5471470" y="6138772"/>
                  <a:pt x="5451742" y="6158476"/>
                  <a:pt x="5451742" y="6182821"/>
                </a:cubicBezTo>
                <a:lnTo>
                  <a:pt x="5451742" y="6451374"/>
                </a:lnTo>
                <a:cubicBezTo>
                  <a:pt x="5451742" y="6475719"/>
                  <a:pt x="5471470" y="6495423"/>
                  <a:pt x="5495845" y="6495423"/>
                </a:cubicBezTo>
                <a:cubicBezTo>
                  <a:pt x="5520220" y="6495423"/>
                  <a:pt x="5539948" y="6475719"/>
                  <a:pt x="5539948" y="6451374"/>
                </a:cubicBezTo>
                <a:lnTo>
                  <a:pt x="5539948" y="6359100"/>
                </a:lnTo>
                <a:lnTo>
                  <a:pt x="5651600" y="6359100"/>
                </a:lnTo>
                <a:lnTo>
                  <a:pt x="5651600" y="6451374"/>
                </a:lnTo>
                <a:cubicBezTo>
                  <a:pt x="5651600" y="6475719"/>
                  <a:pt x="5671328" y="6495423"/>
                  <a:pt x="5695704" y="6495423"/>
                </a:cubicBezTo>
                <a:cubicBezTo>
                  <a:pt x="5720079" y="6495423"/>
                  <a:pt x="5739807" y="6475719"/>
                  <a:pt x="5739807" y="6451374"/>
                </a:cubicBezTo>
                <a:lnTo>
                  <a:pt x="5739807" y="6182821"/>
                </a:lnTo>
                <a:cubicBezTo>
                  <a:pt x="5739807" y="6158476"/>
                  <a:pt x="5720079" y="6138772"/>
                  <a:pt x="5695704" y="6138772"/>
                </a:cubicBezTo>
                <a:cubicBezTo>
                  <a:pt x="5671328" y="6138772"/>
                  <a:pt x="5651600" y="6158476"/>
                  <a:pt x="5651600" y="6182821"/>
                </a:cubicBezTo>
                <a:lnTo>
                  <a:pt x="5651600" y="6284377"/>
                </a:lnTo>
                <a:lnTo>
                  <a:pt x="5539948" y="6284377"/>
                </a:lnTo>
                <a:lnTo>
                  <a:pt x="5539948" y="6182821"/>
                </a:lnTo>
                <a:cubicBezTo>
                  <a:pt x="5539948" y="6158476"/>
                  <a:pt x="5520220" y="6138772"/>
                  <a:pt x="5495845" y="6138772"/>
                </a:cubicBezTo>
                <a:close/>
                <a:moveTo>
                  <a:pt x="5341130" y="6138461"/>
                </a:moveTo>
                <a:cubicBezTo>
                  <a:pt x="5330659" y="6139690"/>
                  <a:pt x="5320657" y="6144911"/>
                  <a:pt x="5313602" y="6153835"/>
                </a:cubicBezTo>
                <a:lnTo>
                  <a:pt x="5210483" y="6284335"/>
                </a:lnTo>
                <a:lnTo>
                  <a:pt x="5191220" y="6284335"/>
                </a:lnTo>
                <a:lnTo>
                  <a:pt x="5191220" y="6182778"/>
                </a:lnTo>
                <a:cubicBezTo>
                  <a:pt x="5191220" y="6158476"/>
                  <a:pt x="5171492" y="6138730"/>
                  <a:pt x="5147117" y="6138730"/>
                </a:cubicBezTo>
                <a:cubicBezTo>
                  <a:pt x="5122742" y="6138730"/>
                  <a:pt x="5103013" y="6158434"/>
                  <a:pt x="5103013" y="6182778"/>
                </a:cubicBezTo>
                <a:lnTo>
                  <a:pt x="5103013" y="6451332"/>
                </a:lnTo>
                <a:cubicBezTo>
                  <a:pt x="5103013" y="6475677"/>
                  <a:pt x="5122742" y="6495381"/>
                  <a:pt x="5147117" y="6495381"/>
                </a:cubicBezTo>
                <a:cubicBezTo>
                  <a:pt x="5171492" y="6495381"/>
                  <a:pt x="5191220" y="6475677"/>
                  <a:pt x="5191220" y="6451332"/>
                </a:cubicBezTo>
                <a:lnTo>
                  <a:pt x="5191220" y="6359058"/>
                </a:lnTo>
                <a:lnTo>
                  <a:pt x="5209427" y="6359058"/>
                </a:lnTo>
                <a:lnTo>
                  <a:pt x="5312926" y="6482259"/>
                </a:lnTo>
                <a:cubicBezTo>
                  <a:pt x="5327543" y="6499684"/>
                  <a:pt x="5353523" y="6501963"/>
                  <a:pt x="5370970" y="6487322"/>
                </a:cubicBezTo>
                <a:cubicBezTo>
                  <a:pt x="5388417" y="6472723"/>
                  <a:pt x="5390656" y="6446775"/>
                  <a:pt x="5376039" y="6429350"/>
                </a:cubicBezTo>
                <a:lnTo>
                  <a:pt x="5285780" y="6321907"/>
                </a:lnTo>
                <a:lnTo>
                  <a:pt x="5378279" y="6204845"/>
                </a:lnTo>
                <a:cubicBezTo>
                  <a:pt x="5392388" y="6186998"/>
                  <a:pt x="5389304" y="6161134"/>
                  <a:pt x="5371477" y="6147042"/>
                </a:cubicBezTo>
                <a:cubicBezTo>
                  <a:pt x="5362542" y="6139996"/>
                  <a:pt x="5351601" y="6137232"/>
                  <a:pt x="5341130" y="6138461"/>
                </a:cubicBezTo>
                <a:close/>
                <a:moveTo>
                  <a:pt x="4992317" y="6138461"/>
                </a:moveTo>
                <a:cubicBezTo>
                  <a:pt x="4981845" y="6139690"/>
                  <a:pt x="4971844" y="6144911"/>
                  <a:pt x="4964789" y="6153835"/>
                </a:cubicBezTo>
                <a:lnTo>
                  <a:pt x="4861670" y="6284335"/>
                </a:lnTo>
                <a:lnTo>
                  <a:pt x="4842407" y="6284335"/>
                </a:lnTo>
                <a:lnTo>
                  <a:pt x="4842407" y="6182778"/>
                </a:lnTo>
                <a:cubicBezTo>
                  <a:pt x="4842407" y="6158476"/>
                  <a:pt x="4822678" y="6138730"/>
                  <a:pt x="4798303" y="6138730"/>
                </a:cubicBezTo>
                <a:cubicBezTo>
                  <a:pt x="4773928" y="6138730"/>
                  <a:pt x="4754200" y="6158434"/>
                  <a:pt x="4754200" y="6182778"/>
                </a:cubicBezTo>
                <a:lnTo>
                  <a:pt x="4754200" y="6451332"/>
                </a:lnTo>
                <a:cubicBezTo>
                  <a:pt x="4754200" y="6475677"/>
                  <a:pt x="4773928" y="6495381"/>
                  <a:pt x="4798303" y="6495381"/>
                </a:cubicBezTo>
                <a:cubicBezTo>
                  <a:pt x="4822678" y="6495381"/>
                  <a:pt x="4842407" y="6475677"/>
                  <a:pt x="4842407" y="6451332"/>
                </a:cubicBezTo>
                <a:lnTo>
                  <a:pt x="4842407" y="6359058"/>
                </a:lnTo>
                <a:lnTo>
                  <a:pt x="4860614" y="6359058"/>
                </a:lnTo>
                <a:lnTo>
                  <a:pt x="4964113" y="6482259"/>
                </a:lnTo>
                <a:cubicBezTo>
                  <a:pt x="4978730" y="6499684"/>
                  <a:pt x="5004710" y="6501963"/>
                  <a:pt x="5022157" y="6487322"/>
                </a:cubicBezTo>
                <a:cubicBezTo>
                  <a:pt x="5039604" y="6472723"/>
                  <a:pt x="5041843" y="6446775"/>
                  <a:pt x="5027226" y="6429350"/>
                </a:cubicBezTo>
                <a:lnTo>
                  <a:pt x="4936967" y="6321907"/>
                </a:lnTo>
                <a:lnTo>
                  <a:pt x="5029465" y="6204845"/>
                </a:lnTo>
                <a:cubicBezTo>
                  <a:pt x="5043575" y="6186998"/>
                  <a:pt x="5040491" y="6161134"/>
                  <a:pt x="5022664" y="6147042"/>
                </a:cubicBezTo>
                <a:cubicBezTo>
                  <a:pt x="5013729" y="6139996"/>
                  <a:pt x="5002788" y="6137232"/>
                  <a:pt x="4992317" y="6138461"/>
                </a:cubicBezTo>
                <a:close/>
                <a:moveTo>
                  <a:pt x="0" y="0"/>
                </a:moveTo>
                <a:lnTo>
                  <a:pt x="6099376" y="0"/>
                </a:lnTo>
                <a:lnTo>
                  <a:pt x="60993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 wrap="square" lIns="72000" tIns="72000" anchor="t" anchorCtr="0">
            <a:noAutofit/>
          </a:bodyPr>
          <a:lstStyle>
            <a:lvl1pPr algn="ctr"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1B84A55-503A-EED8-146C-FCD9036672D5}"/>
              </a:ext>
            </a:extLst>
          </p:cNvPr>
          <p:cNvGrpSpPr/>
          <p:nvPr userDrawn="1"/>
        </p:nvGrpSpPr>
        <p:grpSpPr>
          <a:xfrm>
            <a:off x="1288218" y="1683279"/>
            <a:ext cx="4274381" cy="4085696"/>
            <a:chOff x="5000959" y="1708501"/>
            <a:chExt cx="4103153" cy="5324003"/>
          </a:xfrm>
          <a:solidFill>
            <a:schemeClr val="accent2"/>
          </a:solidFill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1EDF4D78-17EB-CB08-1354-D79A22EC0040}"/>
                </a:ext>
              </a:extLst>
            </p:cNvPr>
            <p:cNvSpPr/>
            <p:nvPr userDrawn="1"/>
          </p:nvSpPr>
          <p:spPr>
            <a:xfrm>
              <a:off x="7371903" y="5091548"/>
              <a:ext cx="1732209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Abgerundetes Rechteck 8">
              <a:extLst>
                <a:ext uri="{FF2B5EF4-FFF2-40B4-BE49-F238E27FC236}">
                  <a16:creationId xmlns:a16="http://schemas.microsoft.com/office/drawing/2014/main" id="{5A832992-97A2-B819-8F0F-34969EBE6E9F}"/>
                </a:ext>
              </a:extLst>
            </p:cNvPr>
            <p:cNvSpPr/>
            <p:nvPr userDrawn="1"/>
          </p:nvSpPr>
          <p:spPr>
            <a:xfrm>
              <a:off x="5000959" y="1708501"/>
              <a:ext cx="4103153" cy="5324003"/>
            </a:xfrm>
            <a:prstGeom prst="roundRect">
              <a:avLst>
                <a:gd name="adj" fmla="val 129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2E8E0578-537D-D99F-1145-1848528566BF}"/>
              </a:ext>
            </a:extLst>
          </p:cNvPr>
          <p:cNvGrpSpPr/>
          <p:nvPr userDrawn="1"/>
        </p:nvGrpSpPr>
        <p:grpSpPr>
          <a:xfrm>
            <a:off x="516570" y="1089025"/>
            <a:ext cx="2881626" cy="1313921"/>
            <a:chOff x="5384646" y="2033006"/>
            <a:chExt cx="3342026" cy="5097933"/>
          </a:xfrm>
          <a:solidFill>
            <a:schemeClr val="accent1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99407202-EB82-F48D-421B-CA4E59F5D16F}"/>
                </a:ext>
              </a:extLst>
            </p:cNvPr>
            <p:cNvSpPr/>
            <p:nvPr userDrawn="1"/>
          </p:nvSpPr>
          <p:spPr>
            <a:xfrm>
              <a:off x="5384646" y="2033006"/>
              <a:ext cx="1732209" cy="19409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FF1BB405-A490-526F-12BD-E3B1FEC7E822}"/>
                </a:ext>
              </a:extLst>
            </p:cNvPr>
            <p:cNvSpPr/>
            <p:nvPr userDrawn="1"/>
          </p:nvSpPr>
          <p:spPr>
            <a:xfrm>
              <a:off x="5384646" y="2033006"/>
              <a:ext cx="3342026" cy="5097933"/>
            </a:xfrm>
            <a:prstGeom prst="roundRect">
              <a:avLst>
                <a:gd name="adj" fmla="val 29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0D41288-82B0-84F8-6CDC-7854884C4F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7" y="1089025"/>
            <a:ext cx="2881626" cy="1313922"/>
          </a:xfrm>
        </p:spPr>
        <p:txBody>
          <a:bodyPr lIns="360000" tIns="72000" rIns="360000" bIns="72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Kapitel 01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3DDEC67B-5E75-F193-F685-3EC7859B2F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9963" y="2184241"/>
            <a:ext cx="4262635" cy="1952321"/>
          </a:xfrm>
        </p:spPr>
        <p:txBody>
          <a:bodyPr lIns="360000" tIns="540000" rIns="360000" bIns="54000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max. zweizeiliger Titel</a:t>
            </a:r>
          </a:p>
        </p:txBody>
      </p:sp>
      <p:sp>
        <p:nvSpPr>
          <p:cNvPr id="16" name="Textplatzhalter 4">
            <a:extLst>
              <a:ext uri="{FF2B5EF4-FFF2-40B4-BE49-F238E27FC236}">
                <a16:creationId xmlns:a16="http://schemas.microsoft.com/office/drawing/2014/main" id="{CC65D33A-E854-2253-2AB1-073F66C384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9964" y="3917856"/>
            <a:ext cx="4262634" cy="1376270"/>
          </a:xfrm>
        </p:spPr>
        <p:txBody>
          <a:bodyPr lIns="360000" tIns="0" rIns="360000" bIns="54000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optionaler,    längerer Einleitungstext          (max. sechs Zeilen)</a:t>
            </a:r>
          </a:p>
        </p:txBody>
      </p:sp>
    </p:spTree>
    <p:extLst>
      <p:ext uri="{BB962C8B-B14F-4D97-AF65-F5344CB8AC3E}">
        <p14:creationId xmlns:p14="http://schemas.microsoft.com/office/powerpoint/2010/main" val="26156235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 ohne 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E4F706FB-BA91-2061-B77D-4EAAC49AAA4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0" name="Grafik 29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6AF3020E-5ED5-8559-8C40-71CA04CED0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Freihandform 1">
            <a:extLst>
              <a:ext uri="{FF2B5EF4-FFF2-40B4-BE49-F238E27FC236}">
                <a16:creationId xmlns:a16="http://schemas.microsoft.com/office/drawing/2014/main" id="{E16B03EB-1E7D-A07F-FFA1-40B2CB6F4730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7D22C25A-3B54-5442-A252-102DCDCC66F7}"/>
              </a:ext>
            </a:extLst>
          </p:cNvPr>
          <p:cNvGrpSpPr/>
          <p:nvPr userDrawn="1"/>
        </p:nvGrpSpPr>
        <p:grpSpPr>
          <a:xfrm>
            <a:off x="1288218" y="1683279"/>
            <a:ext cx="4274381" cy="4085696"/>
            <a:chOff x="5000959" y="1708501"/>
            <a:chExt cx="4103153" cy="5324003"/>
          </a:xfrm>
          <a:solidFill>
            <a:schemeClr val="accent2"/>
          </a:solidFill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B1230D7B-55A6-E51F-E5A8-576011E5EB73}"/>
                </a:ext>
              </a:extLst>
            </p:cNvPr>
            <p:cNvSpPr/>
            <p:nvPr userDrawn="1"/>
          </p:nvSpPr>
          <p:spPr>
            <a:xfrm>
              <a:off x="7371903" y="5091548"/>
              <a:ext cx="1732209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Abgerundetes Rechteck 14">
              <a:extLst>
                <a:ext uri="{FF2B5EF4-FFF2-40B4-BE49-F238E27FC236}">
                  <a16:creationId xmlns:a16="http://schemas.microsoft.com/office/drawing/2014/main" id="{F42FE23F-7DEF-6476-B1F8-B372FADD6A7D}"/>
                </a:ext>
              </a:extLst>
            </p:cNvPr>
            <p:cNvSpPr/>
            <p:nvPr userDrawn="1"/>
          </p:nvSpPr>
          <p:spPr>
            <a:xfrm>
              <a:off x="5000959" y="1708501"/>
              <a:ext cx="4103153" cy="5324003"/>
            </a:xfrm>
            <a:prstGeom prst="roundRect">
              <a:avLst>
                <a:gd name="adj" fmla="val 1295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1106ABBB-8AA4-ED80-364B-BC20B23F1FC3}"/>
              </a:ext>
            </a:extLst>
          </p:cNvPr>
          <p:cNvGrpSpPr/>
          <p:nvPr userDrawn="1"/>
        </p:nvGrpSpPr>
        <p:grpSpPr>
          <a:xfrm>
            <a:off x="516570" y="1089025"/>
            <a:ext cx="2881626" cy="1313921"/>
            <a:chOff x="5384646" y="2033006"/>
            <a:chExt cx="3342026" cy="5097933"/>
          </a:xfrm>
          <a:solidFill>
            <a:schemeClr val="accent1"/>
          </a:solidFill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3061EBD5-C1F1-17AF-F598-112F9507AC13}"/>
                </a:ext>
              </a:extLst>
            </p:cNvPr>
            <p:cNvSpPr/>
            <p:nvPr userDrawn="1"/>
          </p:nvSpPr>
          <p:spPr>
            <a:xfrm>
              <a:off x="5384646" y="2033006"/>
              <a:ext cx="1732209" cy="194095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Abgerundetes Rechteck 17">
              <a:extLst>
                <a:ext uri="{FF2B5EF4-FFF2-40B4-BE49-F238E27FC236}">
                  <a16:creationId xmlns:a16="http://schemas.microsoft.com/office/drawing/2014/main" id="{6F8F69C7-8D10-0EDC-C1DD-0CE43EF7A82E}"/>
                </a:ext>
              </a:extLst>
            </p:cNvPr>
            <p:cNvSpPr/>
            <p:nvPr userDrawn="1"/>
          </p:nvSpPr>
          <p:spPr>
            <a:xfrm>
              <a:off x="5384646" y="2033006"/>
              <a:ext cx="3342026" cy="5097933"/>
            </a:xfrm>
            <a:prstGeom prst="roundRect">
              <a:avLst>
                <a:gd name="adj" fmla="val 2971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9" name="Textplatzhalter 4">
            <a:extLst>
              <a:ext uri="{FF2B5EF4-FFF2-40B4-BE49-F238E27FC236}">
                <a16:creationId xmlns:a16="http://schemas.microsoft.com/office/drawing/2014/main" id="{67BCF287-58F6-AD83-DFF6-352F5E333B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7" y="1089025"/>
            <a:ext cx="2881626" cy="1313922"/>
          </a:xfrm>
        </p:spPr>
        <p:txBody>
          <a:bodyPr lIns="360000" tIns="72000" rIns="360000" bIns="72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Kapitel 01</a:t>
            </a:r>
          </a:p>
        </p:txBody>
      </p:sp>
      <p:sp>
        <p:nvSpPr>
          <p:cNvPr id="20" name="Textplatzhalter 4">
            <a:extLst>
              <a:ext uri="{FF2B5EF4-FFF2-40B4-BE49-F238E27FC236}">
                <a16:creationId xmlns:a16="http://schemas.microsoft.com/office/drawing/2014/main" id="{E3DF2A39-4855-41F1-0CD1-3305216E87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9964" y="2184241"/>
            <a:ext cx="4262634" cy="1952321"/>
          </a:xfrm>
        </p:spPr>
        <p:txBody>
          <a:bodyPr wrap="square" lIns="360000" tIns="540000" rIns="360000" bIns="54000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max. zweizeiliger Titel</a:t>
            </a:r>
          </a:p>
        </p:txBody>
      </p:sp>
      <p:sp>
        <p:nvSpPr>
          <p:cNvPr id="28" name="Textplatzhalter 4">
            <a:extLst>
              <a:ext uri="{FF2B5EF4-FFF2-40B4-BE49-F238E27FC236}">
                <a16:creationId xmlns:a16="http://schemas.microsoft.com/office/drawing/2014/main" id="{F5FAA198-0694-84C1-B692-8FD4A8D6F6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9964" y="3917856"/>
            <a:ext cx="4262634" cy="1376270"/>
          </a:xfrm>
        </p:spPr>
        <p:txBody>
          <a:bodyPr lIns="360000" tIns="0" rIns="360000" bIns="540000" anchor="t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Hier steht ein optionaler,    längerer Einleitungstext          (max. sechs Zeilen)</a:t>
            </a:r>
          </a:p>
        </p:txBody>
      </p:sp>
    </p:spTree>
    <p:extLst>
      <p:ext uri="{BB962C8B-B14F-4D97-AF65-F5344CB8AC3E}">
        <p14:creationId xmlns:p14="http://schemas.microsoft.com/office/powerpoint/2010/main" val="38970684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 ganz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B4C1CEA-8CD3-48A0-955A-97CBA41214B6}"/>
              </a:ext>
            </a:extLst>
          </p:cNvPr>
          <p:cNvSpPr/>
          <p:nvPr userDrawn="1"/>
        </p:nvSpPr>
        <p:spPr>
          <a:xfrm>
            <a:off x="10756846" y="6087364"/>
            <a:ext cx="1167063" cy="499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/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A66EACE0-9A82-4B3B-A2F6-6ADB152AC6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1378387 w 12192000"/>
              <a:gd name="connsiteY0" fmla="*/ 6321886 h 6858000"/>
              <a:gd name="connsiteX1" fmla="*/ 11378404 w 12192000"/>
              <a:gd name="connsiteY1" fmla="*/ 6321907 h 6858000"/>
              <a:gd name="connsiteX2" fmla="*/ 11378387 w 12192000"/>
              <a:gd name="connsiteY2" fmla="*/ 6321928 h 6858000"/>
              <a:gd name="connsiteX3" fmla="*/ 11029574 w 12192000"/>
              <a:gd name="connsiteY3" fmla="*/ 6321886 h 6858000"/>
              <a:gd name="connsiteX4" fmla="*/ 11029591 w 12192000"/>
              <a:gd name="connsiteY4" fmla="*/ 6321907 h 6858000"/>
              <a:gd name="connsiteX5" fmla="*/ 11029574 w 12192000"/>
              <a:gd name="connsiteY5" fmla="*/ 6321928 h 6858000"/>
              <a:gd name="connsiteX6" fmla="*/ 11588469 w 12192000"/>
              <a:gd name="connsiteY6" fmla="*/ 6138772 h 6858000"/>
              <a:gd name="connsiteX7" fmla="*/ 11544366 w 12192000"/>
              <a:gd name="connsiteY7" fmla="*/ 6182821 h 6858000"/>
              <a:gd name="connsiteX8" fmla="*/ 11544366 w 12192000"/>
              <a:gd name="connsiteY8" fmla="*/ 6451374 h 6858000"/>
              <a:gd name="connsiteX9" fmla="*/ 11588469 w 12192000"/>
              <a:gd name="connsiteY9" fmla="*/ 6495423 h 6858000"/>
              <a:gd name="connsiteX10" fmla="*/ 11632572 w 12192000"/>
              <a:gd name="connsiteY10" fmla="*/ 6451374 h 6858000"/>
              <a:gd name="connsiteX11" fmla="*/ 11632572 w 12192000"/>
              <a:gd name="connsiteY11" fmla="*/ 6359100 h 6858000"/>
              <a:gd name="connsiteX12" fmla="*/ 11744224 w 12192000"/>
              <a:gd name="connsiteY12" fmla="*/ 6359100 h 6858000"/>
              <a:gd name="connsiteX13" fmla="*/ 11744224 w 12192000"/>
              <a:gd name="connsiteY13" fmla="*/ 6451374 h 6858000"/>
              <a:gd name="connsiteX14" fmla="*/ 11788328 w 12192000"/>
              <a:gd name="connsiteY14" fmla="*/ 6495423 h 6858000"/>
              <a:gd name="connsiteX15" fmla="*/ 11832431 w 12192000"/>
              <a:gd name="connsiteY15" fmla="*/ 6451374 h 6858000"/>
              <a:gd name="connsiteX16" fmla="*/ 11832431 w 12192000"/>
              <a:gd name="connsiteY16" fmla="*/ 6182821 h 6858000"/>
              <a:gd name="connsiteX17" fmla="*/ 11788328 w 12192000"/>
              <a:gd name="connsiteY17" fmla="*/ 6138772 h 6858000"/>
              <a:gd name="connsiteX18" fmla="*/ 11744224 w 12192000"/>
              <a:gd name="connsiteY18" fmla="*/ 6182821 h 6858000"/>
              <a:gd name="connsiteX19" fmla="*/ 11744224 w 12192000"/>
              <a:gd name="connsiteY19" fmla="*/ 6284377 h 6858000"/>
              <a:gd name="connsiteX20" fmla="*/ 11632572 w 12192000"/>
              <a:gd name="connsiteY20" fmla="*/ 6284377 h 6858000"/>
              <a:gd name="connsiteX21" fmla="*/ 11632572 w 12192000"/>
              <a:gd name="connsiteY21" fmla="*/ 6182821 h 6858000"/>
              <a:gd name="connsiteX22" fmla="*/ 11588469 w 12192000"/>
              <a:gd name="connsiteY22" fmla="*/ 6138772 h 6858000"/>
              <a:gd name="connsiteX23" fmla="*/ 11433754 w 12192000"/>
              <a:gd name="connsiteY23" fmla="*/ 6138461 h 6858000"/>
              <a:gd name="connsiteX24" fmla="*/ 11406226 w 12192000"/>
              <a:gd name="connsiteY24" fmla="*/ 6153835 h 6858000"/>
              <a:gd name="connsiteX25" fmla="*/ 11303107 w 12192000"/>
              <a:gd name="connsiteY25" fmla="*/ 6284335 h 6858000"/>
              <a:gd name="connsiteX26" fmla="*/ 11283844 w 12192000"/>
              <a:gd name="connsiteY26" fmla="*/ 6284335 h 6858000"/>
              <a:gd name="connsiteX27" fmla="*/ 11283844 w 12192000"/>
              <a:gd name="connsiteY27" fmla="*/ 6182778 h 6858000"/>
              <a:gd name="connsiteX28" fmla="*/ 11239741 w 12192000"/>
              <a:gd name="connsiteY28" fmla="*/ 6138730 h 6858000"/>
              <a:gd name="connsiteX29" fmla="*/ 11195637 w 12192000"/>
              <a:gd name="connsiteY29" fmla="*/ 6182778 h 6858000"/>
              <a:gd name="connsiteX30" fmla="*/ 11195637 w 12192000"/>
              <a:gd name="connsiteY30" fmla="*/ 6451332 h 6858000"/>
              <a:gd name="connsiteX31" fmla="*/ 11239741 w 12192000"/>
              <a:gd name="connsiteY31" fmla="*/ 6495381 h 6858000"/>
              <a:gd name="connsiteX32" fmla="*/ 11283844 w 12192000"/>
              <a:gd name="connsiteY32" fmla="*/ 6451332 h 6858000"/>
              <a:gd name="connsiteX33" fmla="*/ 11283844 w 12192000"/>
              <a:gd name="connsiteY33" fmla="*/ 6359058 h 6858000"/>
              <a:gd name="connsiteX34" fmla="*/ 11302051 w 12192000"/>
              <a:gd name="connsiteY34" fmla="*/ 6359058 h 6858000"/>
              <a:gd name="connsiteX35" fmla="*/ 11405550 w 12192000"/>
              <a:gd name="connsiteY35" fmla="*/ 6482259 h 6858000"/>
              <a:gd name="connsiteX36" fmla="*/ 11463594 w 12192000"/>
              <a:gd name="connsiteY36" fmla="*/ 6487322 h 6858000"/>
              <a:gd name="connsiteX37" fmla="*/ 11468663 w 12192000"/>
              <a:gd name="connsiteY37" fmla="*/ 6429350 h 6858000"/>
              <a:gd name="connsiteX38" fmla="*/ 11378404 w 12192000"/>
              <a:gd name="connsiteY38" fmla="*/ 6321907 h 6858000"/>
              <a:gd name="connsiteX39" fmla="*/ 11470903 w 12192000"/>
              <a:gd name="connsiteY39" fmla="*/ 6204845 h 6858000"/>
              <a:gd name="connsiteX40" fmla="*/ 11464101 w 12192000"/>
              <a:gd name="connsiteY40" fmla="*/ 6147042 h 6858000"/>
              <a:gd name="connsiteX41" fmla="*/ 11433754 w 12192000"/>
              <a:gd name="connsiteY41" fmla="*/ 6138461 h 6858000"/>
              <a:gd name="connsiteX42" fmla="*/ 11084941 w 12192000"/>
              <a:gd name="connsiteY42" fmla="*/ 6138461 h 6858000"/>
              <a:gd name="connsiteX43" fmla="*/ 11057413 w 12192000"/>
              <a:gd name="connsiteY43" fmla="*/ 6153835 h 6858000"/>
              <a:gd name="connsiteX44" fmla="*/ 10954294 w 12192000"/>
              <a:gd name="connsiteY44" fmla="*/ 6284335 h 6858000"/>
              <a:gd name="connsiteX45" fmla="*/ 10935031 w 12192000"/>
              <a:gd name="connsiteY45" fmla="*/ 6284335 h 6858000"/>
              <a:gd name="connsiteX46" fmla="*/ 10935031 w 12192000"/>
              <a:gd name="connsiteY46" fmla="*/ 6182778 h 6858000"/>
              <a:gd name="connsiteX47" fmla="*/ 10890927 w 12192000"/>
              <a:gd name="connsiteY47" fmla="*/ 6138730 h 6858000"/>
              <a:gd name="connsiteX48" fmla="*/ 10846824 w 12192000"/>
              <a:gd name="connsiteY48" fmla="*/ 6182778 h 6858000"/>
              <a:gd name="connsiteX49" fmla="*/ 10846824 w 12192000"/>
              <a:gd name="connsiteY49" fmla="*/ 6451332 h 6858000"/>
              <a:gd name="connsiteX50" fmla="*/ 10890927 w 12192000"/>
              <a:gd name="connsiteY50" fmla="*/ 6495381 h 6858000"/>
              <a:gd name="connsiteX51" fmla="*/ 10935031 w 12192000"/>
              <a:gd name="connsiteY51" fmla="*/ 6451332 h 6858000"/>
              <a:gd name="connsiteX52" fmla="*/ 10935031 w 12192000"/>
              <a:gd name="connsiteY52" fmla="*/ 6359058 h 6858000"/>
              <a:gd name="connsiteX53" fmla="*/ 10953238 w 12192000"/>
              <a:gd name="connsiteY53" fmla="*/ 6359058 h 6858000"/>
              <a:gd name="connsiteX54" fmla="*/ 11056737 w 12192000"/>
              <a:gd name="connsiteY54" fmla="*/ 6482259 h 6858000"/>
              <a:gd name="connsiteX55" fmla="*/ 11114781 w 12192000"/>
              <a:gd name="connsiteY55" fmla="*/ 6487322 h 6858000"/>
              <a:gd name="connsiteX56" fmla="*/ 11119850 w 12192000"/>
              <a:gd name="connsiteY56" fmla="*/ 6429350 h 6858000"/>
              <a:gd name="connsiteX57" fmla="*/ 11029591 w 12192000"/>
              <a:gd name="connsiteY57" fmla="*/ 6321907 h 6858000"/>
              <a:gd name="connsiteX58" fmla="*/ 11122089 w 12192000"/>
              <a:gd name="connsiteY58" fmla="*/ 6204845 h 6858000"/>
              <a:gd name="connsiteX59" fmla="*/ 11115288 w 12192000"/>
              <a:gd name="connsiteY59" fmla="*/ 6147042 h 6858000"/>
              <a:gd name="connsiteX60" fmla="*/ 11084941 w 12192000"/>
              <a:gd name="connsiteY60" fmla="*/ 6138461 h 6858000"/>
              <a:gd name="connsiteX61" fmla="*/ 63500 w 12192000"/>
              <a:gd name="connsiteY61" fmla="*/ 69729 h 6858000"/>
              <a:gd name="connsiteX62" fmla="*/ 63500 w 12192000"/>
              <a:gd name="connsiteY62" fmla="*/ 151750 h 6858000"/>
              <a:gd name="connsiteX63" fmla="*/ 63500 w 12192000"/>
              <a:gd name="connsiteY63" fmla="*/ 182441 h 6858000"/>
              <a:gd name="connsiteX64" fmla="*/ 63500 w 12192000"/>
              <a:gd name="connsiteY64" fmla="*/ 213133 h 6858000"/>
              <a:gd name="connsiteX65" fmla="*/ 145521 w 12192000"/>
              <a:gd name="connsiteY65" fmla="*/ 295154 h 6858000"/>
              <a:gd name="connsiteX66" fmla="*/ 391054 w 12192000"/>
              <a:gd name="connsiteY66" fmla="*/ 295154 h 6858000"/>
              <a:gd name="connsiteX67" fmla="*/ 473075 w 12192000"/>
              <a:gd name="connsiteY67" fmla="*/ 213133 h 6858000"/>
              <a:gd name="connsiteX68" fmla="*/ 473075 w 12192000"/>
              <a:gd name="connsiteY68" fmla="*/ 151750 h 6858000"/>
              <a:gd name="connsiteX69" fmla="*/ 391054 w 12192000"/>
              <a:gd name="connsiteY69" fmla="*/ 69729 h 6858000"/>
              <a:gd name="connsiteX70" fmla="*/ 219075 w 12192000"/>
              <a:gd name="connsiteY70" fmla="*/ 69729 h 6858000"/>
              <a:gd name="connsiteX71" fmla="*/ 145521 w 12192000"/>
              <a:gd name="connsiteY71" fmla="*/ 69729 h 6858000"/>
              <a:gd name="connsiteX72" fmla="*/ 0 w 12192000"/>
              <a:gd name="connsiteY72" fmla="*/ 0 h 6858000"/>
              <a:gd name="connsiteX73" fmla="*/ 12192000 w 12192000"/>
              <a:gd name="connsiteY73" fmla="*/ 0 h 6858000"/>
              <a:gd name="connsiteX74" fmla="*/ 12192000 w 12192000"/>
              <a:gd name="connsiteY74" fmla="*/ 6858000 h 6858000"/>
              <a:gd name="connsiteX75" fmla="*/ 0 w 12192000"/>
              <a:gd name="connsiteY7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12192000" h="6858000">
                <a:moveTo>
                  <a:pt x="11378387" y="6321886"/>
                </a:moveTo>
                <a:lnTo>
                  <a:pt x="11378404" y="6321907"/>
                </a:lnTo>
                <a:lnTo>
                  <a:pt x="11378387" y="6321928"/>
                </a:lnTo>
                <a:close/>
                <a:moveTo>
                  <a:pt x="11029574" y="6321886"/>
                </a:moveTo>
                <a:lnTo>
                  <a:pt x="11029591" y="6321907"/>
                </a:lnTo>
                <a:lnTo>
                  <a:pt x="11029574" y="6321928"/>
                </a:lnTo>
                <a:close/>
                <a:moveTo>
                  <a:pt x="11588469" y="6138772"/>
                </a:moveTo>
                <a:cubicBezTo>
                  <a:pt x="11564094" y="6138772"/>
                  <a:pt x="11544366" y="6158476"/>
                  <a:pt x="11544366" y="6182821"/>
                </a:cubicBezTo>
                <a:lnTo>
                  <a:pt x="11544366" y="6451374"/>
                </a:lnTo>
                <a:cubicBezTo>
                  <a:pt x="11544366" y="6475719"/>
                  <a:pt x="11564094" y="6495423"/>
                  <a:pt x="11588469" y="6495423"/>
                </a:cubicBezTo>
                <a:cubicBezTo>
                  <a:pt x="11612844" y="6495423"/>
                  <a:pt x="11632572" y="6475719"/>
                  <a:pt x="11632572" y="6451374"/>
                </a:cubicBezTo>
                <a:lnTo>
                  <a:pt x="11632572" y="6359100"/>
                </a:lnTo>
                <a:lnTo>
                  <a:pt x="11744224" y="6359100"/>
                </a:lnTo>
                <a:lnTo>
                  <a:pt x="11744224" y="6451374"/>
                </a:lnTo>
                <a:cubicBezTo>
                  <a:pt x="11744224" y="6475719"/>
                  <a:pt x="11763952" y="6495423"/>
                  <a:pt x="11788328" y="6495423"/>
                </a:cubicBezTo>
                <a:cubicBezTo>
                  <a:pt x="11812703" y="6495423"/>
                  <a:pt x="11832431" y="6475719"/>
                  <a:pt x="11832431" y="6451374"/>
                </a:cubicBezTo>
                <a:lnTo>
                  <a:pt x="11832431" y="6182821"/>
                </a:lnTo>
                <a:cubicBezTo>
                  <a:pt x="11832431" y="6158476"/>
                  <a:pt x="11812703" y="6138772"/>
                  <a:pt x="11788328" y="6138772"/>
                </a:cubicBezTo>
                <a:cubicBezTo>
                  <a:pt x="11763952" y="6138772"/>
                  <a:pt x="11744224" y="6158476"/>
                  <a:pt x="11744224" y="6182821"/>
                </a:cubicBezTo>
                <a:lnTo>
                  <a:pt x="11744224" y="6284377"/>
                </a:lnTo>
                <a:lnTo>
                  <a:pt x="11632572" y="6284377"/>
                </a:lnTo>
                <a:lnTo>
                  <a:pt x="11632572" y="6182821"/>
                </a:lnTo>
                <a:cubicBezTo>
                  <a:pt x="11632572" y="6158476"/>
                  <a:pt x="11612844" y="6138772"/>
                  <a:pt x="11588469" y="6138772"/>
                </a:cubicBezTo>
                <a:close/>
                <a:moveTo>
                  <a:pt x="11433754" y="6138461"/>
                </a:moveTo>
                <a:cubicBezTo>
                  <a:pt x="11423283" y="6139690"/>
                  <a:pt x="11413281" y="6144911"/>
                  <a:pt x="11406226" y="6153835"/>
                </a:cubicBezTo>
                <a:lnTo>
                  <a:pt x="11303107" y="6284335"/>
                </a:lnTo>
                <a:lnTo>
                  <a:pt x="11283844" y="6284335"/>
                </a:lnTo>
                <a:lnTo>
                  <a:pt x="11283844" y="6182778"/>
                </a:lnTo>
                <a:cubicBezTo>
                  <a:pt x="11283844" y="6158476"/>
                  <a:pt x="11264116" y="6138730"/>
                  <a:pt x="11239741" y="6138730"/>
                </a:cubicBezTo>
                <a:cubicBezTo>
                  <a:pt x="11215366" y="6138730"/>
                  <a:pt x="11195637" y="6158434"/>
                  <a:pt x="11195637" y="6182778"/>
                </a:cubicBezTo>
                <a:lnTo>
                  <a:pt x="11195637" y="6451332"/>
                </a:lnTo>
                <a:cubicBezTo>
                  <a:pt x="11195637" y="6475677"/>
                  <a:pt x="11215366" y="6495381"/>
                  <a:pt x="11239741" y="6495381"/>
                </a:cubicBezTo>
                <a:cubicBezTo>
                  <a:pt x="11264116" y="6495381"/>
                  <a:pt x="11283844" y="6475677"/>
                  <a:pt x="11283844" y="6451332"/>
                </a:cubicBezTo>
                <a:lnTo>
                  <a:pt x="11283844" y="6359058"/>
                </a:lnTo>
                <a:lnTo>
                  <a:pt x="11302051" y="6359058"/>
                </a:lnTo>
                <a:lnTo>
                  <a:pt x="11405550" y="6482259"/>
                </a:lnTo>
                <a:cubicBezTo>
                  <a:pt x="11420167" y="6499684"/>
                  <a:pt x="11446147" y="6501963"/>
                  <a:pt x="11463594" y="6487322"/>
                </a:cubicBezTo>
                <a:cubicBezTo>
                  <a:pt x="11481041" y="6472723"/>
                  <a:pt x="11483280" y="6446775"/>
                  <a:pt x="11468663" y="6429350"/>
                </a:cubicBezTo>
                <a:lnTo>
                  <a:pt x="11378404" y="6321907"/>
                </a:lnTo>
                <a:lnTo>
                  <a:pt x="11470903" y="6204845"/>
                </a:lnTo>
                <a:cubicBezTo>
                  <a:pt x="11485012" y="6186998"/>
                  <a:pt x="11481928" y="6161134"/>
                  <a:pt x="11464101" y="6147042"/>
                </a:cubicBezTo>
                <a:cubicBezTo>
                  <a:pt x="11455166" y="6139996"/>
                  <a:pt x="11444225" y="6137232"/>
                  <a:pt x="11433754" y="6138461"/>
                </a:cubicBezTo>
                <a:close/>
                <a:moveTo>
                  <a:pt x="11084941" y="6138461"/>
                </a:moveTo>
                <a:cubicBezTo>
                  <a:pt x="11074469" y="6139690"/>
                  <a:pt x="11064468" y="6144911"/>
                  <a:pt x="11057413" y="6153835"/>
                </a:cubicBezTo>
                <a:lnTo>
                  <a:pt x="10954294" y="6284335"/>
                </a:lnTo>
                <a:lnTo>
                  <a:pt x="10935031" y="6284335"/>
                </a:lnTo>
                <a:lnTo>
                  <a:pt x="10935031" y="6182778"/>
                </a:lnTo>
                <a:cubicBezTo>
                  <a:pt x="10935031" y="6158476"/>
                  <a:pt x="10915302" y="6138730"/>
                  <a:pt x="10890927" y="6138730"/>
                </a:cubicBezTo>
                <a:cubicBezTo>
                  <a:pt x="10866552" y="6138730"/>
                  <a:pt x="10846824" y="6158434"/>
                  <a:pt x="10846824" y="6182778"/>
                </a:cubicBezTo>
                <a:lnTo>
                  <a:pt x="10846824" y="6451332"/>
                </a:lnTo>
                <a:cubicBezTo>
                  <a:pt x="10846824" y="6475677"/>
                  <a:pt x="10866552" y="6495381"/>
                  <a:pt x="10890927" y="6495381"/>
                </a:cubicBezTo>
                <a:cubicBezTo>
                  <a:pt x="10915302" y="6495381"/>
                  <a:pt x="10935031" y="6475677"/>
                  <a:pt x="10935031" y="6451332"/>
                </a:cubicBezTo>
                <a:lnTo>
                  <a:pt x="10935031" y="6359058"/>
                </a:lnTo>
                <a:lnTo>
                  <a:pt x="10953238" y="6359058"/>
                </a:lnTo>
                <a:lnTo>
                  <a:pt x="11056737" y="6482259"/>
                </a:lnTo>
                <a:cubicBezTo>
                  <a:pt x="11071354" y="6499684"/>
                  <a:pt x="11097334" y="6501963"/>
                  <a:pt x="11114781" y="6487322"/>
                </a:cubicBezTo>
                <a:cubicBezTo>
                  <a:pt x="11132228" y="6472723"/>
                  <a:pt x="11134467" y="6446775"/>
                  <a:pt x="11119850" y="6429350"/>
                </a:cubicBezTo>
                <a:lnTo>
                  <a:pt x="11029591" y="6321907"/>
                </a:lnTo>
                <a:lnTo>
                  <a:pt x="11122089" y="6204845"/>
                </a:lnTo>
                <a:cubicBezTo>
                  <a:pt x="11136199" y="6186998"/>
                  <a:pt x="11133115" y="6161134"/>
                  <a:pt x="11115288" y="6147042"/>
                </a:cubicBezTo>
                <a:cubicBezTo>
                  <a:pt x="11106353" y="6139996"/>
                  <a:pt x="11095412" y="6137232"/>
                  <a:pt x="11084941" y="6138461"/>
                </a:cubicBezTo>
                <a:close/>
                <a:moveTo>
                  <a:pt x="63500" y="69729"/>
                </a:moveTo>
                <a:lnTo>
                  <a:pt x="63500" y="151750"/>
                </a:lnTo>
                <a:lnTo>
                  <a:pt x="63500" y="182441"/>
                </a:lnTo>
                <a:lnTo>
                  <a:pt x="63500" y="213133"/>
                </a:lnTo>
                <a:cubicBezTo>
                  <a:pt x="63500" y="258432"/>
                  <a:pt x="100222" y="295154"/>
                  <a:pt x="145521" y="295154"/>
                </a:cubicBezTo>
                <a:lnTo>
                  <a:pt x="391054" y="295154"/>
                </a:lnTo>
                <a:cubicBezTo>
                  <a:pt x="436353" y="295154"/>
                  <a:pt x="473075" y="258432"/>
                  <a:pt x="473075" y="213133"/>
                </a:cubicBezTo>
                <a:lnTo>
                  <a:pt x="473075" y="151750"/>
                </a:lnTo>
                <a:cubicBezTo>
                  <a:pt x="473075" y="106451"/>
                  <a:pt x="436353" y="69729"/>
                  <a:pt x="391054" y="69729"/>
                </a:cubicBezTo>
                <a:lnTo>
                  <a:pt x="219075" y="69729"/>
                </a:lnTo>
                <a:lnTo>
                  <a:pt x="145521" y="69729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                                                                                                      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dirty="0"/>
              <a:t>                                                                                                                     Bild durch Klicken auf Symbol hinzufügen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de-DE" dirty="0"/>
          </a:p>
          <a:p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2D4369-4406-E31D-CF67-38EC9480EE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507755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1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87FD8471-50EF-1537-875E-D08A2AE957A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6"/>
            <a:ext cx="9972674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3FC350E-274C-4F7A-EEB4-8A4F8F19FF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20983197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Take-Away-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B97303B-DCDD-F582-64A8-042D3F21A137}"/>
              </a:ext>
            </a:extLst>
          </p:cNvPr>
          <p:cNvGrpSpPr/>
          <p:nvPr userDrawn="1"/>
        </p:nvGrpSpPr>
        <p:grpSpPr>
          <a:xfrm>
            <a:off x="8321463" y="1687926"/>
            <a:ext cx="2167150" cy="4081049"/>
            <a:chOff x="5167761" y="1225641"/>
            <a:chExt cx="3360068" cy="18466848"/>
          </a:xfrm>
          <a:solidFill>
            <a:schemeClr val="accent1"/>
          </a:solidFill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973F7341-4F14-FD8F-25F6-E082D6F27D95}"/>
                </a:ext>
              </a:extLst>
            </p:cNvPr>
            <p:cNvSpPr/>
            <p:nvPr userDrawn="1"/>
          </p:nvSpPr>
          <p:spPr>
            <a:xfrm>
              <a:off x="5167761" y="1225646"/>
              <a:ext cx="1732208" cy="27483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bgerundetes Rechteck 10">
              <a:extLst>
                <a:ext uri="{FF2B5EF4-FFF2-40B4-BE49-F238E27FC236}">
                  <a16:creationId xmlns:a16="http://schemas.microsoft.com/office/drawing/2014/main" id="{CF64C070-5AE9-6D59-18F1-06331DC22373}"/>
                </a:ext>
              </a:extLst>
            </p:cNvPr>
            <p:cNvSpPr/>
            <p:nvPr userDrawn="1"/>
          </p:nvSpPr>
          <p:spPr>
            <a:xfrm>
              <a:off x="5167764" y="1225641"/>
              <a:ext cx="3360065" cy="18466848"/>
            </a:xfrm>
            <a:prstGeom prst="roundRect">
              <a:avLst>
                <a:gd name="adj" fmla="val 2031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B5C3FA71-389C-7A2D-571A-298E9EC389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21675" y="1687926"/>
            <a:ext cx="2166938" cy="4081049"/>
          </a:xfrm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Infokasten:              Text einfügen</a:t>
            </a:r>
          </a:p>
          <a:p>
            <a:pPr lvl="0"/>
            <a:endParaRPr lang="de-DE" dirty="0"/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D88C666E-6740-1DFD-2918-786E731FD2C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6"/>
            <a:ext cx="7445524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35523C8-19F1-DA50-CCD3-97BFD116EC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42803050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Take-Away-Box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B97303B-DCDD-F582-64A8-042D3F21A137}"/>
              </a:ext>
            </a:extLst>
          </p:cNvPr>
          <p:cNvGrpSpPr/>
          <p:nvPr userDrawn="1"/>
        </p:nvGrpSpPr>
        <p:grpSpPr>
          <a:xfrm>
            <a:off x="523559" y="3962775"/>
            <a:ext cx="9965054" cy="1806200"/>
            <a:chOff x="5167761" y="1225642"/>
            <a:chExt cx="3360068" cy="18466847"/>
          </a:xfrm>
          <a:solidFill>
            <a:schemeClr val="tx2"/>
          </a:solidFill>
        </p:grpSpPr>
        <p:sp>
          <p:nvSpPr>
            <p:cNvPr id="10" name="Rechteck 9">
              <a:extLst>
                <a:ext uri="{FF2B5EF4-FFF2-40B4-BE49-F238E27FC236}">
                  <a16:creationId xmlns:a16="http://schemas.microsoft.com/office/drawing/2014/main" id="{973F7341-4F14-FD8F-25F6-E082D6F27D95}"/>
                </a:ext>
              </a:extLst>
            </p:cNvPr>
            <p:cNvSpPr/>
            <p:nvPr userDrawn="1"/>
          </p:nvSpPr>
          <p:spPr>
            <a:xfrm>
              <a:off x="5167761" y="1225642"/>
              <a:ext cx="1732208" cy="535233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Abgerundetes Rechteck 10">
              <a:extLst>
                <a:ext uri="{FF2B5EF4-FFF2-40B4-BE49-F238E27FC236}">
                  <a16:creationId xmlns:a16="http://schemas.microsoft.com/office/drawing/2014/main" id="{CF64C070-5AE9-6D59-18F1-06331DC22373}"/>
                </a:ext>
              </a:extLst>
            </p:cNvPr>
            <p:cNvSpPr/>
            <p:nvPr userDrawn="1"/>
          </p:nvSpPr>
          <p:spPr>
            <a:xfrm>
              <a:off x="5167764" y="1225642"/>
              <a:ext cx="3360065" cy="18466847"/>
            </a:xfrm>
            <a:prstGeom prst="roundRect">
              <a:avLst>
                <a:gd name="adj" fmla="val 2031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</p:grp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B5C3FA71-389C-7A2D-571A-298E9EC389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3557" y="3962776"/>
            <a:ext cx="9965055" cy="1806200"/>
          </a:xfrm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Infokasten:                                                                                                                          Text einfügen</a:t>
            </a:r>
          </a:p>
          <a:p>
            <a:pPr lvl="0"/>
            <a:endParaRPr lang="de-DE" dirty="0"/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A388AC99-50A7-B615-E670-91497AC795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5045" cy="174107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5FD2681-B8FD-4CA5-4E82-E60E84B67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9965045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6096991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abelle hinzufü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C730B-8602-46D9-8552-E4A5943BDA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8" name="Tabellenplatzhalter 7">
            <a:extLst>
              <a:ext uri="{FF2B5EF4-FFF2-40B4-BE49-F238E27FC236}">
                <a16:creationId xmlns:a16="http://schemas.microsoft.com/office/drawing/2014/main" id="{C48D2FB6-6921-4E6F-BF95-3C0C8E0133DF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15938" y="1679575"/>
            <a:ext cx="9972675" cy="4086225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9062002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1 Inhalt Zwischen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5">
            <a:extLst>
              <a:ext uri="{FF2B5EF4-FFF2-40B4-BE49-F238E27FC236}">
                <a16:creationId xmlns:a16="http://schemas.microsoft.com/office/drawing/2014/main" id="{E61B2E65-0EFA-27FA-6DE7-87D032320C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2237362"/>
            <a:ext cx="9972674" cy="353161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03C48933-9652-B8CC-DDAD-708CEF0B93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5939" y="1687926"/>
            <a:ext cx="9972674" cy="4067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de-DE" dirty="0"/>
              <a:t>Hier Zwischenüberschrift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CD9DC78-38F7-687F-CCC7-F81968DE57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137788814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5">
            <a:extLst>
              <a:ext uri="{FF2B5EF4-FFF2-40B4-BE49-F238E27FC236}">
                <a16:creationId xmlns:a16="http://schemas.microsoft.com/office/drawing/2014/main" id="{9909559F-2273-3F71-18C4-246B720635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4400550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611B626-AE41-2EE8-7FE0-90CCEE85FE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1687926"/>
            <a:ext cx="4392614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2C08315-4AA1-036A-487E-C88E29605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52827953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folie 2 Inhalte_Zwischen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5">
            <a:extLst>
              <a:ext uri="{FF2B5EF4-FFF2-40B4-BE49-F238E27FC236}">
                <a16:creationId xmlns:a16="http://schemas.microsoft.com/office/drawing/2014/main" id="{9909559F-2273-3F71-18C4-246B720635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2454875"/>
            <a:ext cx="4400550" cy="33140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5611B626-AE41-2EE8-7FE0-90CCEE85FE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99" y="2454875"/>
            <a:ext cx="4392614" cy="331409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2C08315-4AA1-036A-487E-C88E296058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FB6D9766-615C-EC03-DA13-DFAD168698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9" y="1687926"/>
            <a:ext cx="9972674" cy="406763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0BA4BCD8-4DEC-70AC-4AAD-D5A604D4D6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9" y="2171396"/>
            <a:ext cx="4400549" cy="283479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de-DE" dirty="0"/>
              <a:t>Hier Zwischenüberschrift einfügen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9A61E352-46EF-C79C-EBAC-61A7C6984B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88064" y="2171395"/>
            <a:ext cx="4400549" cy="283479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de-DE" dirty="0"/>
              <a:t>Hier Zwischenüberschrift einfügen</a:t>
            </a:r>
          </a:p>
        </p:txBody>
      </p:sp>
    </p:spTree>
    <p:extLst>
      <p:ext uri="{BB962C8B-B14F-4D97-AF65-F5344CB8AC3E}">
        <p14:creationId xmlns:p14="http://schemas.microsoft.com/office/powerpoint/2010/main" val="2240240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ihandform: Form 7">
            <a:extLst>
              <a:ext uri="{FF2B5EF4-FFF2-40B4-BE49-F238E27FC236}">
                <a16:creationId xmlns:a16="http://schemas.microsoft.com/office/drawing/2014/main" id="{51FA612A-235C-69B4-9D2C-2FCAA1FB659E}"/>
              </a:ext>
            </a:extLst>
          </p:cNvPr>
          <p:cNvSpPr/>
          <p:nvPr userDrawn="1"/>
        </p:nvSpPr>
        <p:spPr>
          <a:xfrm>
            <a:off x="10846824" y="6138178"/>
            <a:ext cx="985607" cy="358794"/>
          </a:xfrm>
          <a:custGeom>
            <a:avLst/>
            <a:gdLst>
              <a:gd name="connsiteX0" fmla="*/ 2232379 w 2966714"/>
              <a:gd name="connsiteY0" fmla="*/ 1787 h 1079982"/>
              <a:gd name="connsiteX1" fmla="*/ 2365131 w 2966714"/>
              <a:gd name="connsiteY1" fmla="*/ 134375 h 1079982"/>
              <a:gd name="connsiteX2" fmla="*/ 2365131 w 2966714"/>
              <a:gd name="connsiteY2" fmla="*/ 440064 h 1079982"/>
              <a:gd name="connsiteX3" fmla="*/ 2701208 w 2966714"/>
              <a:gd name="connsiteY3" fmla="*/ 440064 h 1079982"/>
              <a:gd name="connsiteX4" fmla="*/ 2701208 w 2966714"/>
              <a:gd name="connsiteY4" fmla="*/ 134375 h 1079982"/>
              <a:gd name="connsiteX5" fmla="*/ 2833961 w 2966714"/>
              <a:gd name="connsiteY5" fmla="*/ 1787 h 1079982"/>
              <a:gd name="connsiteX6" fmla="*/ 2966714 w 2966714"/>
              <a:gd name="connsiteY6" fmla="*/ 134375 h 1079982"/>
              <a:gd name="connsiteX7" fmla="*/ 2966714 w 2966714"/>
              <a:gd name="connsiteY7" fmla="*/ 942730 h 1079982"/>
              <a:gd name="connsiteX8" fmla="*/ 2833961 w 2966714"/>
              <a:gd name="connsiteY8" fmla="*/ 1075318 h 1079982"/>
              <a:gd name="connsiteX9" fmla="*/ 2701208 w 2966714"/>
              <a:gd name="connsiteY9" fmla="*/ 942730 h 1079982"/>
              <a:gd name="connsiteX10" fmla="*/ 2701208 w 2966714"/>
              <a:gd name="connsiteY10" fmla="*/ 664981 h 1079982"/>
              <a:gd name="connsiteX11" fmla="*/ 2365131 w 2966714"/>
              <a:gd name="connsiteY11" fmla="*/ 664981 h 1079982"/>
              <a:gd name="connsiteX12" fmla="*/ 2365131 w 2966714"/>
              <a:gd name="connsiteY12" fmla="*/ 942730 h 1079982"/>
              <a:gd name="connsiteX13" fmla="*/ 2232379 w 2966714"/>
              <a:gd name="connsiteY13" fmla="*/ 1075318 h 1079982"/>
              <a:gd name="connsiteX14" fmla="*/ 2099626 w 2966714"/>
              <a:gd name="connsiteY14" fmla="*/ 942730 h 1079982"/>
              <a:gd name="connsiteX15" fmla="*/ 2099626 w 2966714"/>
              <a:gd name="connsiteY15" fmla="*/ 134375 h 1079982"/>
              <a:gd name="connsiteX16" fmla="*/ 2232379 w 2966714"/>
              <a:gd name="connsiteY16" fmla="*/ 1787 h 1079982"/>
              <a:gd name="connsiteX17" fmla="*/ 716740 w 2966714"/>
              <a:gd name="connsiteY17" fmla="*/ 851 h 1079982"/>
              <a:gd name="connsiteX18" fmla="*/ 808086 w 2966714"/>
              <a:gd name="connsiteY18" fmla="*/ 26679 h 1079982"/>
              <a:gd name="connsiteX19" fmla="*/ 828559 w 2966714"/>
              <a:gd name="connsiteY19" fmla="*/ 200669 h 1079982"/>
              <a:gd name="connsiteX20" fmla="*/ 550136 w 2966714"/>
              <a:gd name="connsiteY20" fmla="*/ 553029 h 1079982"/>
              <a:gd name="connsiteX21" fmla="*/ 550084 w 2966714"/>
              <a:gd name="connsiteY21" fmla="*/ 552967 h 1079982"/>
              <a:gd name="connsiteX22" fmla="*/ 550084 w 2966714"/>
              <a:gd name="connsiteY22" fmla="*/ 553094 h 1079982"/>
              <a:gd name="connsiteX23" fmla="*/ 550136 w 2966714"/>
              <a:gd name="connsiteY23" fmla="*/ 553029 h 1079982"/>
              <a:gd name="connsiteX24" fmla="*/ 821819 w 2966714"/>
              <a:gd name="connsiteY24" fmla="*/ 876436 h 1079982"/>
              <a:gd name="connsiteX25" fmla="*/ 806560 w 2966714"/>
              <a:gd name="connsiteY25" fmla="*/ 1050934 h 1079982"/>
              <a:gd name="connsiteX26" fmla="*/ 631846 w 2966714"/>
              <a:gd name="connsiteY26" fmla="*/ 1035694 h 1079982"/>
              <a:gd name="connsiteX27" fmla="*/ 320310 w 2966714"/>
              <a:gd name="connsiteY27" fmla="*/ 664854 h 1079982"/>
              <a:gd name="connsiteX28" fmla="*/ 265505 w 2966714"/>
              <a:gd name="connsiteY28" fmla="*/ 664854 h 1079982"/>
              <a:gd name="connsiteX29" fmla="*/ 265505 w 2966714"/>
              <a:gd name="connsiteY29" fmla="*/ 942603 h 1079982"/>
              <a:gd name="connsiteX30" fmla="*/ 132753 w 2966714"/>
              <a:gd name="connsiteY30" fmla="*/ 1075191 h 1079982"/>
              <a:gd name="connsiteX31" fmla="*/ 0 w 2966714"/>
              <a:gd name="connsiteY31" fmla="*/ 942603 h 1079982"/>
              <a:gd name="connsiteX32" fmla="*/ 0 w 2966714"/>
              <a:gd name="connsiteY32" fmla="*/ 134248 h 1079982"/>
              <a:gd name="connsiteX33" fmla="*/ 132753 w 2966714"/>
              <a:gd name="connsiteY33" fmla="*/ 1660 h 1079982"/>
              <a:gd name="connsiteX34" fmla="*/ 265505 w 2966714"/>
              <a:gd name="connsiteY34" fmla="*/ 134248 h 1079982"/>
              <a:gd name="connsiteX35" fmla="*/ 265505 w 2966714"/>
              <a:gd name="connsiteY35" fmla="*/ 439937 h 1079982"/>
              <a:gd name="connsiteX36" fmla="*/ 323489 w 2966714"/>
              <a:gd name="connsiteY36" fmla="*/ 439937 h 1079982"/>
              <a:gd name="connsiteX37" fmla="*/ 633880 w 2966714"/>
              <a:gd name="connsiteY37" fmla="*/ 47126 h 1079982"/>
              <a:gd name="connsiteX38" fmla="*/ 716740 w 2966714"/>
              <a:gd name="connsiteY38" fmla="*/ 851 h 1079982"/>
              <a:gd name="connsiteX39" fmla="*/ 1766681 w 2966714"/>
              <a:gd name="connsiteY39" fmla="*/ 851 h 1079982"/>
              <a:gd name="connsiteX40" fmla="*/ 1858027 w 2966714"/>
              <a:gd name="connsiteY40" fmla="*/ 26679 h 1079982"/>
              <a:gd name="connsiteX41" fmla="*/ 1878500 w 2966714"/>
              <a:gd name="connsiteY41" fmla="*/ 200669 h 1079982"/>
              <a:gd name="connsiteX42" fmla="*/ 1600077 w 2966714"/>
              <a:gd name="connsiteY42" fmla="*/ 553029 h 1079982"/>
              <a:gd name="connsiteX43" fmla="*/ 1600025 w 2966714"/>
              <a:gd name="connsiteY43" fmla="*/ 552967 h 1079982"/>
              <a:gd name="connsiteX44" fmla="*/ 1600025 w 2966714"/>
              <a:gd name="connsiteY44" fmla="*/ 553094 h 1079982"/>
              <a:gd name="connsiteX45" fmla="*/ 1600077 w 2966714"/>
              <a:gd name="connsiteY45" fmla="*/ 553029 h 1079982"/>
              <a:gd name="connsiteX46" fmla="*/ 1871760 w 2966714"/>
              <a:gd name="connsiteY46" fmla="*/ 876436 h 1079982"/>
              <a:gd name="connsiteX47" fmla="*/ 1856501 w 2966714"/>
              <a:gd name="connsiteY47" fmla="*/ 1050934 h 1079982"/>
              <a:gd name="connsiteX48" fmla="*/ 1681787 w 2966714"/>
              <a:gd name="connsiteY48" fmla="*/ 1035694 h 1079982"/>
              <a:gd name="connsiteX49" fmla="*/ 1370251 w 2966714"/>
              <a:gd name="connsiteY49" fmla="*/ 664854 h 1079982"/>
              <a:gd name="connsiteX50" fmla="*/ 1315446 w 2966714"/>
              <a:gd name="connsiteY50" fmla="*/ 664854 h 1079982"/>
              <a:gd name="connsiteX51" fmla="*/ 1315446 w 2966714"/>
              <a:gd name="connsiteY51" fmla="*/ 942603 h 1079982"/>
              <a:gd name="connsiteX52" fmla="*/ 1182694 w 2966714"/>
              <a:gd name="connsiteY52" fmla="*/ 1075191 h 1079982"/>
              <a:gd name="connsiteX53" fmla="*/ 1049941 w 2966714"/>
              <a:gd name="connsiteY53" fmla="*/ 942603 h 1079982"/>
              <a:gd name="connsiteX54" fmla="*/ 1049941 w 2966714"/>
              <a:gd name="connsiteY54" fmla="*/ 134248 h 1079982"/>
              <a:gd name="connsiteX55" fmla="*/ 1182694 w 2966714"/>
              <a:gd name="connsiteY55" fmla="*/ 1660 h 1079982"/>
              <a:gd name="connsiteX56" fmla="*/ 1315446 w 2966714"/>
              <a:gd name="connsiteY56" fmla="*/ 134248 h 1079982"/>
              <a:gd name="connsiteX57" fmla="*/ 1315446 w 2966714"/>
              <a:gd name="connsiteY57" fmla="*/ 439937 h 1079982"/>
              <a:gd name="connsiteX58" fmla="*/ 1373430 w 2966714"/>
              <a:gd name="connsiteY58" fmla="*/ 439937 h 1079982"/>
              <a:gd name="connsiteX59" fmla="*/ 1683822 w 2966714"/>
              <a:gd name="connsiteY59" fmla="*/ 47126 h 1079982"/>
              <a:gd name="connsiteX60" fmla="*/ 1766681 w 2966714"/>
              <a:gd name="connsiteY60" fmla="*/ 851 h 107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2966714" h="1079982">
                <a:moveTo>
                  <a:pt x="2232379" y="1787"/>
                </a:moveTo>
                <a:cubicBezTo>
                  <a:pt x="2305748" y="1787"/>
                  <a:pt x="2365131" y="61096"/>
                  <a:pt x="2365131" y="134375"/>
                </a:cubicBezTo>
                <a:lnTo>
                  <a:pt x="2365131" y="440064"/>
                </a:lnTo>
                <a:lnTo>
                  <a:pt x="2701208" y="440064"/>
                </a:lnTo>
                <a:lnTo>
                  <a:pt x="2701208" y="134375"/>
                </a:lnTo>
                <a:cubicBezTo>
                  <a:pt x="2701208" y="61096"/>
                  <a:pt x="2760591" y="1787"/>
                  <a:pt x="2833961" y="1787"/>
                </a:cubicBezTo>
                <a:cubicBezTo>
                  <a:pt x="2907331" y="1787"/>
                  <a:pt x="2966714" y="61096"/>
                  <a:pt x="2966714" y="134375"/>
                </a:cubicBezTo>
                <a:lnTo>
                  <a:pt x="2966714" y="942730"/>
                </a:lnTo>
                <a:cubicBezTo>
                  <a:pt x="2966714" y="1016009"/>
                  <a:pt x="2907331" y="1075318"/>
                  <a:pt x="2833961" y="1075318"/>
                </a:cubicBezTo>
                <a:cubicBezTo>
                  <a:pt x="2760591" y="1075318"/>
                  <a:pt x="2701208" y="1016009"/>
                  <a:pt x="2701208" y="942730"/>
                </a:cubicBezTo>
                <a:lnTo>
                  <a:pt x="2701208" y="664981"/>
                </a:lnTo>
                <a:lnTo>
                  <a:pt x="2365131" y="664981"/>
                </a:lnTo>
                <a:lnTo>
                  <a:pt x="2365131" y="942730"/>
                </a:lnTo>
                <a:cubicBezTo>
                  <a:pt x="2365131" y="1016009"/>
                  <a:pt x="2305748" y="1075318"/>
                  <a:pt x="2232379" y="1075318"/>
                </a:cubicBezTo>
                <a:cubicBezTo>
                  <a:pt x="2159009" y="1075318"/>
                  <a:pt x="2099626" y="1016009"/>
                  <a:pt x="2099626" y="942730"/>
                </a:cubicBezTo>
                <a:lnTo>
                  <a:pt x="2099626" y="134375"/>
                </a:lnTo>
                <a:cubicBezTo>
                  <a:pt x="2099626" y="61096"/>
                  <a:pt x="2159009" y="1787"/>
                  <a:pt x="2232379" y="1787"/>
                </a:cubicBezTo>
                <a:close/>
                <a:moveTo>
                  <a:pt x="716740" y="851"/>
                </a:moveTo>
                <a:cubicBezTo>
                  <a:pt x="748259" y="-2849"/>
                  <a:pt x="781193" y="5470"/>
                  <a:pt x="808086" y="26679"/>
                </a:cubicBezTo>
                <a:cubicBezTo>
                  <a:pt x="861747" y="69097"/>
                  <a:pt x="871029" y="146948"/>
                  <a:pt x="828559" y="200669"/>
                </a:cubicBezTo>
                <a:lnTo>
                  <a:pt x="550136" y="553029"/>
                </a:lnTo>
                <a:lnTo>
                  <a:pt x="550084" y="552967"/>
                </a:lnTo>
                <a:lnTo>
                  <a:pt x="550084" y="553094"/>
                </a:lnTo>
                <a:lnTo>
                  <a:pt x="550136" y="553029"/>
                </a:lnTo>
                <a:lnTo>
                  <a:pt x="821819" y="876436"/>
                </a:lnTo>
                <a:cubicBezTo>
                  <a:pt x="865816" y="928887"/>
                  <a:pt x="859077" y="1006992"/>
                  <a:pt x="806560" y="1050934"/>
                </a:cubicBezTo>
                <a:cubicBezTo>
                  <a:pt x="754044" y="1095003"/>
                  <a:pt x="675843" y="1088145"/>
                  <a:pt x="631846" y="1035694"/>
                </a:cubicBezTo>
                <a:lnTo>
                  <a:pt x="320310" y="664854"/>
                </a:lnTo>
                <a:lnTo>
                  <a:pt x="265505" y="664854"/>
                </a:lnTo>
                <a:lnTo>
                  <a:pt x="265505" y="942603"/>
                </a:lnTo>
                <a:cubicBezTo>
                  <a:pt x="265505" y="1015882"/>
                  <a:pt x="206122" y="1075191"/>
                  <a:pt x="132753" y="1075191"/>
                </a:cubicBezTo>
                <a:cubicBezTo>
                  <a:pt x="59383" y="1075191"/>
                  <a:pt x="0" y="1015882"/>
                  <a:pt x="0" y="942603"/>
                </a:cubicBezTo>
                <a:lnTo>
                  <a:pt x="0" y="134248"/>
                </a:lnTo>
                <a:cubicBezTo>
                  <a:pt x="0" y="60969"/>
                  <a:pt x="59383" y="1660"/>
                  <a:pt x="132753" y="1660"/>
                </a:cubicBezTo>
                <a:cubicBezTo>
                  <a:pt x="206122" y="1660"/>
                  <a:pt x="265505" y="61096"/>
                  <a:pt x="265505" y="134248"/>
                </a:cubicBezTo>
                <a:lnTo>
                  <a:pt x="265505" y="439937"/>
                </a:lnTo>
                <a:lnTo>
                  <a:pt x="323489" y="439937"/>
                </a:lnTo>
                <a:lnTo>
                  <a:pt x="633880" y="47126"/>
                </a:lnTo>
                <a:cubicBezTo>
                  <a:pt x="655116" y="20266"/>
                  <a:pt x="685221" y="4550"/>
                  <a:pt x="716740" y="851"/>
                </a:cubicBezTo>
                <a:close/>
                <a:moveTo>
                  <a:pt x="1766681" y="851"/>
                </a:moveTo>
                <a:cubicBezTo>
                  <a:pt x="1798200" y="-2849"/>
                  <a:pt x="1831133" y="5470"/>
                  <a:pt x="1858027" y="26679"/>
                </a:cubicBezTo>
                <a:cubicBezTo>
                  <a:pt x="1911688" y="69097"/>
                  <a:pt x="1920970" y="146948"/>
                  <a:pt x="1878500" y="200669"/>
                </a:cubicBezTo>
                <a:lnTo>
                  <a:pt x="1600077" y="553029"/>
                </a:lnTo>
                <a:lnTo>
                  <a:pt x="1600025" y="552967"/>
                </a:lnTo>
                <a:lnTo>
                  <a:pt x="1600025" y="553094"/>
                </a:lnTo>
                <a:lnTo>
                  <a:pt x="1600077" y="553029"/>
                </a:lnTo>
                <a:lnTo>
                  <a:pt x="1871760" y="876436"/>
                </a:lnTo>
                <a:cubicBezTo>
                  <a:pt x="1915757" y="928887"/>
                  <a:pt x="1909018" y="1006992"/>
                  <a:pt x="1856501" y="1050934"/>
                </a:cubicBezTo>
                <a:cubicBezTo>
                  <a:pt x="1803985" y="1095003"/>
                  <a:pt x="1725783" y="1088145"/>
                  <a:pt x="1681787" y="1035694"/>
                </a:cubicBezTo>
                <a:lnTo>
                  <a:pt x="1370251" y="664854"/>
                </a:lnTo>
                <a:lnTo>
                  <a:pt x="1315446" y="664854"/>
                </a:lnTo>
                <a:lnTo>
                  <a:pt x="1315446" y="942603"/>
                </a:lnTo>
                <a:cubicBezTo>
                  <a:pt x="1315446" y="1015882"/>
                  <a:pt x="1256064" y="1075191"/>
                  <a:pt x="1182694" y="1075191"/>
                </a:cubicBezTo>
                <a:cubicBezTo>
                  <a:pt x="1109324" y="1075191"/>
                  <a:pt x="1049941" y="1015882"/>
                  <a:pt x="1049941" y="942603"/>
                </a:cubicBezTo>
                <a:lnTo>
                  <a:pt x="1049941" y="134248"/>
                </a:lnTo>
                <a:cubicBezTo>
                  <a:pt x="1049941" y="60969"/>
                  <a:pt x="1109324" y="1660"/>
                  <a:pt x="1182694" y="1660"/>
                </a:cubicBezTo>
                <a:cubicBezTo>
                  <a:pt x="1256064" y="1660"/>
                  <a:pt x="1315446" y="61096"/>
                  <a:pt x="1315446" y="134248"/>
                </a:cubicBezTo>
                <a:lnTo>
                  <a:pt x="1315446" y="439937"/>
                </a:lnTo>
                <a:lnTo>
                  <a:pt x="1373430" y="439937"/>
                </a:lnTo>
                <a:lnTo>
                  <a:pt x="1683822" y="47126"/>
                </a:lnTo>
                <a:cubicBezTo>
                  <a:pt x="1705057" y="20266"/>
                  <a:pt x="1735162" y="4550"/>
                  <a:pt x="1766681" y="851"/>
                </a:cubicBezTo>
                <a:close/>
              </a:path>
            </a:pathLst>
          </a:custGeom>
          <a:solidFill>
            <a:srgbClr val="0A1E49"/>
          </a:solidFill>
          <a:ln w="9525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de-DE"/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BF246404-44AD-5E86-D6A9-821942F135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5282387 w 6095999"/>
              <a:gd name="connsiteY0" fmla="*/ 6321886 h 6858000"/>
              <a:gd name="connsiteX1" fmla="*/ 5282404 w 6095999"/>
              <a:gd name="connsiteY1" fmla="*/ 6321907 h 6858000"/>
              <a:gd name="connsiteX2" fmla="*/ 5282387 w 6095999"/>
              <a:gd name="connsiteY2" fmla="*/ 6321928 h 6858000"/>
              <a:gd name="connsiteX3" fmla="*/ 4933574 w 6095999"/>
              <a:gd name="connsiteY3" fmla="*/ 6321886 h 6858000"/>
              <a:gd name="connsiteX4" fmla="*/ 4933591 w 6095999"/>
              <a:gd name="connsiteY4" fmla="*/ 6321907 h 6858000"/>
              <a:gd name="connsiteX5" fmla="*/ 4933574 w 6095999"/>
              <a:gd name="connsiteY5" fmla="*/ 6321928 h 6858000"/>
              <a:gd name="connsiteX6" fmla="*/ 5492469 w 6095999"/>
              <a:gd name="connsiteY6" fmla="*/ 6138772 h 6858000"/>
              <a:gd name="connsiteX7" fmla="*/ 5448366 w 6095999"/>
              <a:gd name="connsiteY7" fmla="*/ 6182821 h 6858000"/>
              <a:gd name="connsiteX8" fmla="*/ 5448366 w 6095999"/>
              <a:gd name="connsiteY8" fmla="*/ 6451374 h 6858000"/>
              <a:gd name="connsiteX9" fmla="*/ 5492469 w 6095999"/>
              <a:gd name="connsiteY9" fmla="*/ 6495423 h 6858000"/>
              <a:gd name="connsiteX10" fmla="*/ 5536572 w 6095999"/>
              <a:gd name="connsiteY10" fmla="*/ 6451374 h 6858000"/>
              <a:gd name="connsiteX11" fmla="*/ 5536572 w 6095999"/>
              <a:gd name="connsiteY11" fmla="*/ 6359100 h 6858000"/>
              <a:gd name="connsiteX12" fmla="*/ 5648224 w 6095999"/>
              <a:gd name="connsiteY12" fmla="*/ 6359100 h 6858000"/>
              <a:gd name="connsiteX13" fmla="*/ 5648224 w 6095999"/>
              <a:gd name="connsiteY13" fmla="*/ 6451374 h 6858000"/>
              <a:gd name="connsiteX14" fmla="*/ 5692328 w 6095999"/>
              <a:gd name="connsiteY14" fmla="*/ 6495423 h 6858000"/>
              <a:gd name="connsiteX15" fmla="*/ 5736431 w 6095999"/>
              <a:gd name="connsiteY15" fmla="*/ 6451374 h 6858000"/>
              <a:gd name="connsiteX16" fmla="*/ 5736431 w 6095999"/>
              <a:gd name="connsiteY16" fmla="*/ 6182821 h 6858000"/>
              <a:gd name="connsiteX17" fmla="*/ 5692328 w 6095999"/>
              <a:gd name="connsiteY17" fmla="*/ 6138772 h 6858000"/>
              <a:gd name="connsiteX18" fmla="*/ 5648224 w 6095999"/>
              <a:gd name="connsiteY18" fmla="*/ 6182821 h 6858000"/>
              <a:gd name="connsiteX19" fmla="*/ 5648224 w 6095999"/>
              <a:gd name="connsiteY19" fmla="*/ 6284377 h 6858000"/>
              <a:gd name="connsiteX20" fmla="*/ 5536572 w 6095999"/>
              <a:gd name="connsiteY20" fmla="*/ 6284377 h 6858000"/>
              <a:gd name="connsiteX21" fmla="*/ 5536572 w 6095999"/>
              <a:gd name="connsiteY21" fmla="*/ 6182821 h 6858000"/>
              <a:gd name="connsiteX22" fmla="*/ 5492469 w 6095999"/>
              <a:gd name="connsiteY22" fmla="*/ 6138772 h 6858000"/>
              <a:gd name="connsiteX23" fmla="*/ 5337754 w 6095999"/>
              <a:gd name="connsiteY23" fmla="*/ 6138461 h 6858000"/>
              <a:gd name="connsiteX24" fmla="*/ 5310226 w 6095999"/>
              <a:gd name="connsiteY24" fmla="*/ 6153835 h 6858000"/>
              <a:gd name="connsiteX25" fmla="*/ 5207107 w 6095999"/>
              <a:gd name="connsiteY25" fmla="*/ 6284335 h 6858000"/>
              <a:gd name="connsiteX26" fmla="*/ 5187844 w 6095999"/>
              <a:gd name="connsiteY26" fmla="*/ 6284335 h 6858000"/>
              <a:gd name="connsiteX27" fmla="*/ 5187844 w 6095999"/>
              <a:gd name="connsiteY27" fmla="*/ 6182778 h 6858000"/>
              <a:gd name="connsiteX28" fmla="*/ 5143741 w 6095999"/>
              <a:gd name="connsiteY28" fmla="*/ 6138730 h 6858000"/>
              <a:gd name="connsiteX29" fmla="*/ 5099637 w 6095999"/>
              <a:gd name="connsiteY29" fmla="*/ 6182778 h 6858000"/>
              <a:gd name="connsiteX30" fmla="*/ 5099637 w 6095999"/>
              <a:gd name="connsiteY30" fmla="*/ 6451332 h 6858000"/>
              <a:gd name="connsiteX31" fmla="*/ 5143741 w 6095999"/>
              <a:gd name="connsiteY31" fmla="*/ 6495381 h 6858000"/>
              <a:gd name="connsiteX32" fmla="*/ 5187844 w 6095999"/>
              <a:gd name="connsiteY32" fmla="*/ 6451332 h 6858000"/>
              <a:gd name="connsiteX33" fmla="*/ 5187844 w 6095999"/>
              <a:gd name="connsiteY33" fmla="*/ 6359058 h 6858000"/>
              <a:gd name="connsiteX34" fmla="*/ 5206051 w 6095999"/>
              <a:gd name="connsiteY34" fmla="*/ 6359058 h 6858000"/>
              <a:gd name="connsiteX35" fmla="*/ 5309550 w 6095999"/>
              <a:gd name="connsiteY35" fmla="*/ 6482259 h 6858000"/>
              <a:gd name="connsiteX36" fmla="*/ 5367594 w 6095999"/>
              <a:gd name="connsiteY36" fmla="*/ 6487322 h 6858000"/>
              <a:gd name="connsiteX37" fmla="*/ 5372663 w 6095999"/>
              <a:gd name="connsiteY37" fmla="*/ 6429350 h 6858000"/>
              <a:gd name="connsiteX38" fmla="*/ 5282404 w 6095999"/>
              <a:gd name="connsiteY38" fmla="*/ 6321907 h 6858000"/>
              <a:gd name="connsiteX39" fmla="*/ 5374903 w 6095999"/>
              <a:gd name="connsiteY39" fmla="*/ 6204845 h 6858000"/>
              <a:gd name="connsiteX40" fmla="*/ 5368101 w 6095999"/>
              <a:gd name="connsiteY40" fmla="*/ 6147042 h 6858000"/>
              <a:gd name="connsiteX41" fmla="*/ 5337754 w 6095999"/>
              <a:gd name="connsiteY41" fmla="*/ 6138461 h 6858000"/>
              <a:gd name="connsiteX42" fmla="*/ 4988941 w 6095999"/>
              <a:gd name="connsiteY42" fmla="*/ 6138461 h 6858000"/>
              <a:gd name="connsiteX43" fmla="*/ 4961413 w 6095999"/>
              <a:gd name="connsiteY43" fmla="*/ 6153835 h 6858000"/>
              <a:gd name="connsiteX44" fmla="*/ 4858294 w 6095999"/>
              <a:gd name="connsiteY44" fmla="*/ 6284335 h 6858000"/>
              <a:gd name="connsiteX45" fmla="*/ 4839031 w 6095999"/>
              <a:gd name="connsiteY45" fmla="*/ 6284335 h 6858000"/>
              <a:gd name="connsiteX46" fmla="*/ 4839031 w 6095999"/>
              <a:gd name="connsiteY46" fmla="*/ 6182778 h 6858000"/>
              <a:gd name="connsiteX47" fmla="*/ 4794927 w 6095999"/>
              <a:gd name="connsiteY47" fmla="*/ 6138730 h 6858000"/>
              <a:gd name="connsiteX48" fmla="*/ 4750824 w 6095999"/>
              <a:gd name="connsiteY48" fmla="*/ 6182778 h 6858000"/>
              <a:gd name="connsiteX49" fmla="*/ 4750824 w 6095999"/>
              <a:gd name="connsiteY49" fmla="*/ 6451332 h 6858000"/>
              <a:gd name="connsiteX50" fmla="*/ 4794927 w 6095999"/>
              <a:gd name="connsiteY50" fmla="*/ 6495381 h 6858000"/>
              <a:gd name="connsiteX51" fmla="*/ 4839031 w 6095999"/>
              <a:gd name="connsiteY51" fmla="*/ 6451332 h 6858000"/>
              <a:gd name="connsiteX52" fmla="*/ 4839031 w 6095999"/>
              <a:gd name="connsiteY52" fmla="*/ 6359058 h 6858000"/>
              <a:gd name="connsiteX53" fmla="*/ 4857238 w 6095999"/>
              <a:gd name="connsiteY53" fmla="*/ 6359058 h 6858000"/>
              <a:gd name="connsiteX54" fmla="*/ 4960737 w 6095999"/>
              <a:gd name="connsiteY54" fmla="*/ 6482259 h 6858000"/>
              <a:gd name="connsiteX55" fmla="*/ 5018781 w 6095999"/>
              <a:gd name="connsiteY55" fmla="*/ 6487322 h 6858000"/>
              <a:gd name="connsiteX56" fmla="*/ 5023850 w 6095999"/>
              <a:gd name="connsiteY56" fmla="*/ 6429350 h 6858000"/>
              <a:gd name="connsiteX57" fmla="*/ 4933591 w 6095999"/>
              <a:gd name="connsiteY57" fmla="*/ 6321907 h 6858000"/>
              <a:gd name="connsiteX58" fmla="*/ 5026089 w 6095999"/>
              <a:gd name="connsiteY58" fmla="*/ 6204845 h 6858000"/>
              <a:gd name="connsiteX59" fmla="*/ 5019288 w 6095999"/>
              <a:gd name="connsiteY59" fmla="*/ 6147042 h 6858000"/>
              <a:gd name="connsiteX60" fmla="*/ 4988941 w 6095999"/>
              <a:gd name="connsiteY60" fmla="*/ 6138461 h 6858000"/>
              <a:gd name="connsiteX61" fmla="*/ 0 w 6095999"/>
              <a:gd name="connsiteY61" fmla="*/ 0 h 6858000"/>
              <a:gd name="connsiteX62" fmla="*/ 6095999 w 6095999"/>
              <a:gd name="connsiteY62" fmla="*/ 0 h 6858000"/>
              <a:gd name="connsiteX63" fmla="*/ 6095999 w 6095999"/>
              <a:gd name="connsiteY63" fmla="*/ 6858000 h 6858000"/>
              <a:gd name="connsiteX64" fmla="*/ 0 w 6095999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95999" h="6858000">
                <a:moveTo>
                  <a:pt x="5282387" y="6321886"/>
                </a:moveTo>
                <a:lnTo>
                  <a:pt x="5282404" y="6321907"/>
                </a:lnTo>
                <a:lnTo>
                  <a:pt x="5282387" y="6321928"/>
                </a:lnTo>
                <a:close/>
                <a:moveTo>
                  <a:pt x="4933574" y="6321886"/>
                </a:moveTo>
                <a:lnTo>
                  <a:pt x="4933591" y="6321907"/>
                </a:lnTo>
                <a:lnTo>
                  <a:pt x="4933574" y="6321928"/>
                </a:lnTo>
                <a:close/>
                <a:moveTo>
                  <a:pt x="5492469" y="6138772"/>
                </a:moveTo>
                <a:cubicBezTo>
                  <a:pt x="5468094" y="6138772"/>
                  <a:pt x="5448366" y="6158476"/>
                  <a:pt x="5448366" y="6182821"/>
                </a:cubicBezTo>
                <a:lnTo>
                  <a:pt x="5448366" y="6451374"/>
                </a:lnTo>
                <a:cubicBezTo>
                  <a:pt x="5448366" y="6475719"/>
                  <a:pt x="5468094" y="6495423"/>
                  <a:pt x="5492469" y="6495423"/>
                </a:cubicBezTo>
                <a:cubicBezTo>
                  <a:pt x="5516844" y="6495423"/>
                  <a:pt x="5536572" y="6475719"/>
                  <a:pt x="5536572" y="6451374"/>
                </a:cubicBezTo>
                <a:lnTo>
                  <a:pt x="5536572" y="6359100"/>
                </a:lnTo>
                <a:lnTo>
                  <a:pt x="5648224" y="6359100"/>
                </a:lnTo>
                <a:lnTo>
                  <a:pt x="5648224" y="6451374"/>
                </a:lnTo>
                <a:cubicBezTo>
                  <a:pt x="5648224" y="6475719"/>
                  <a:pt x="5667952" y="6495423"/>
                  <a:pt x="5692328" y="6495423"/>
                </a:cubicBezTo>
                <a:cubicBezTo>
                  <a:pt x="5716703" y="6495423"/>
                  <a:pt x="5736431" y="6475719"/>
                  <a:pt x="5736431" y="6451374"/>
                </a:cubicBezTo>
                <a:lnTo>
                  <a:pt x="5736431" y="6182821"/>
                </a:lnTo>
                <a:cubicBezTo>
                  <a:pt x="5736431" y="6158476"/>
                  <a:pt x="5716703" y="6138772"/>
                  <a:pt x="5692328" y="6138772"/>
                </a:cubicBezTo>
                <a:cubicBezTo>
                  <a:pt x="5667952" y="6138772"/>
                  <a:pt x="5648224" y="6158476"/>
                  <a:pt x="5648224" y="6182821"/>
                </a:cubicBezTo>
                <a:lnTo>
                  <a:pt x="5648224" y="6284377"/>
                </a:lnTo>
                <a:lnTo>
                  <a:pt x="5536572" y="6284377"/>
                </a:lnTo>
                <a:lnTo>
                  <a:pt x="5536572" y="6182821"/>
                </a:lnTo>
                <a:cubicBezTo>
                  <a:pt x="5536572" y="6158476"/>
                  <a:pt x="5516844" y="6138772"/>
                  <a:pt x="5492469" y="6138772"/>
                </a:cubicBezTo>
                <a:close/>
                <a:moveTo>
                  <a:pt x="5337754" y="6138461"/>
                </a:moveTo>
                <a:cubicBezTo>
                  <a:pt x="5327283" y="6139690"/>
                  <a:pt x="5317281" y="6144911"/>
                  <a:pt x="5310226" y="6153835"/>
                </a:cubicBezTo>
                <a:lnTo>
                  <a:pt x="5207107" y="6284335"/>
                </a:lnTo>
                <a:lnTo>
                  <a:pt x="5187844" y="6284335"/>
                </a:lnTo>
                <a:lnTo>
                  <a:pt x="5187844" y="6182778"/>
                </a:lnTo>
                <a:cubicBezTo>
                  <a:pt x="5187844" y="6158476"/>
                  <a:pt x="5168116" y="6138730"/>
                  <a:pt x="5143741" y="6138730"/>
                </a:cubicBezTo>
                <a:cubicBezTo>
                  <a:pt x="5119366" y="6138730"/>
                  <a:pt x="5099637" y="6158434"/>
                  <a:pt x="5099637" y="6182778"/>
                </a:cubicBezTo>
                <a:lnTo>
                  <a:pt x="5099637" y="6451332"/>
                </a:lnTo>
                <a:cubicBezTo>
                  <a:pt x="5099637" y="6475677"/>
                  <a:pt x="5119366" y="6495381"/>
                  <a:pt x="5143741" y="6495381"/>
                </a:cubicBezTo>
                <a:cubicBezTo>
                  <a:pt x="5168116" y="6495381"/>
                  <a:pt x="5187844" y="6475677"/>
                  <a:pt x="5187844" y="6451332"/>
                </a:cubicBezTo>
                <a:lnTo>
                  <a:pt x="5187844" y="6359058"/>
                </a:lnTo>
                <a:lnTo>
                  <a:pt x="5206051" y="6359058"/>
                </a:lnTo>
                <a:lnTo>
                  <a:pt x="5309550" y="6482259"/>
                </a:lnTo>
                <a:cubicBezTo>
                  <a:pt x="5324167" y="6499684"/>
                  <a:pt x="5350147" y="6501963"/>
                  <a:pt x="5367594" y="6487322"/>
                </a:cubicBezTo>
                <a:cubicBezTo>
                  <a:pt x="5385041" y="6472723"/>
                  <a:pt x="5387280" y="6446775"/>
                  <a:pt x="5372663" y="6429350"/>
                </a:cubicBezTo>
                <a:lnTo>
                  <a:pt x="5282404" y="6321907"/>
                </a:lnTo>
                <a:lnTo>
                  <a:pt x="5374903" y="6204845"/>
                </a:lnTo>
                <a:cubicBezTo>
                  <a:pt x="5389012" y="6186998"/>
                  <a:pt x="5385928" y="6161134"/>
                  <a:pt x="5368101" y="6147042"/>
                </a:cubicBezTo>
                <a:cubicBezTo>
                  <a:pt x="5359166" y="6139996"/>
                  <a:pt x="5348225" y="6137232"/>
                  <a:pt x="5337754" y="6138461"/>
                </a:cubicBezTo>
                <a:close/>
                <a:moveTo>
                  <a:pt x="4988941" y="6138461"/>
                </a:moveTo>
                <a:cubicBezTo>
                  <a:pt x="4978469" y="6139690"/>
                  <a:pt x="4968468" y="6144911"/>
                  <a:pt x="4961413" y="6153835"/>
                </a:cubicBezTo>
                <a:lnTo>
                  <a:pt x="4858294" y="6284335"/>
                </a:lnTo>
                <a:lnTo>
                  <a:pt x="4839031" y="6284335"/>
                </a:lnTo>
                <a:lnTo>
                  <a:pt x="4839031" y="6182778"/>
                </a:lnTo>
                <a:cubicBezTo>
                  <a:pt x="4839031" y="6158476"/>
                  <a:pt x="4819302" y="6138730"/>
                  <a:pt x="4794927" y="6138730"/>
                </a:cubicBezTo>
                <a:cubicBezTo>
                  <a:pt x="4770552" y="6138730"/>
                  <a:pt x="4750824" y="6158434"/>
                  <a:pt x="4750824" y="6182778"/>
                </a:cubicBezTo>
                <a:lnTo>
                  <a:pt x="4750824" y="6451332"/>
                </a:lnTo>
                <a:cubicBezTo>
                  <a:pt x="4750824" y="6475677"/>
                  <a:pt x="4770552" y="6495381"/>
                  <a:pt x="4794927" y="6495381"/>
                </a:cubicBezTo>
                <a:cubicBezTo>
                  <a:pt x="4819302" y="6495381"/>
                  <a:pt x="4839031" y="6475677"/>
                  <a:pt x="4839031" y="6451332"/>
                </a:cubicBezTo>
                <a:lnTo>
                  <a:pt x="4839031" y="6359058"/>
                </a:lnTo>
                <a:lnTo>
                  <a:pt x="4857238" y="6359058"/>
                </a:lnTo>
                <a:lnTo>
                  <a:pt x="4960737" y="6482259"/>
                </a:lnTo>
                <a:cubicBezTo>
                  <a:pt x="4975354" y="6499684"/>
                  <a:pt x="5001334" y="6501963"/>
                  <a:pt x="5018781" y="6487322"/>
                </a:cubicBezTo>
                <a:cubicBezTo>
                  <a:pt x="5036228" y="6472723"/>
                  <a:pt x="5038467" y="6446775"/>
                  <a:pt x="5023850" y="6429350"/>
                </a:cubicBezTo>
                <a:lnTo>
                  <a:pt x="4933591" y="6321907"/>
                </a:lnTo>
                <a:lnTo>
                  <a:pt x="5026089" y="6204845"/>
                </a:lnTo>
                <a:cubicBezTo>
                  <a:pt x="5040199" y="6186998"/>
                  <a:pt x="5037115" y="6161134"/>
                  <a:pt x="5019288" y="6147042"/>
                </a:cubicBezTo>
                <a:cubicBezTo>
                  <a:pt x="5010353" y="6139996"/>
                  <a:pt x="4999412" y="6137232"/>
                  <a:pt x="4988941" y="6138461"/>
                </a:cubicBezTo>
                <a:close/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 wrap="square" lIns="72000" tIns="7200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9119B574-95CF-1914-5731-DFF4C9BBA8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687926"/>
            <a:ext cx="5220061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D90AFB0-A47D-C774-6814-FC0335C02A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1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65EE4AD-3650-478B-9C1F-682698F3E4EE}"/>
              </a:ext>
            </a:extLst>
          </p:cNvPr>
          <p:cNvSpPr/>
          <p:nvPr userDrawn="1"/>
        </p:nvSpPr>
        <p:spPr>
          <a:xfrm>
            <a:off x="10714121" y="6033837"/>
            <a:ext cx="1221205" cy="6015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/>
          </a:p>
        </p:txBody>
      </p:sp>
    </p:spTree>
    <p:extLst>
      <p:ext uri="{BB962C8B-B14F-4D97-AF65-F5344CB8AC3E}">
        <p14:creationId xmlns:p14="http://schemas.microsoft.com/office/powerpoint/2010/main" val="174285384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A659A7D-6327-34EE-381B-D6A8C9F1A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687926"/>
            <a:ext cx="522006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ADE083-138A-3F6D-3EBA-848325D23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7" name="Bildplatzhalter 6">
            <a:extLst>
              <a:ext uri="{FF2B5EF4-FFF2-40B4-BE49-F238E27FC236}">
                <a16:creationId xmlns:a16="http://schemas.microsoft.com/office/drawing/2014/main" id="{91743C13-6BDF-E641-E154-CDBC87D0BC3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5282387 w 6095999"/>
              <a:gd name="connsiteY0" fmla="*/ 6321886 h 6858000"/>
              <a:gd name="connsiteX1" fmla="*/ 5282404 w 6095999"/>
              <a:gd name="connsiteY1" fmla="*/ 6321907 h 6858000"/>
              <a:gd name="connsiteX2" fmla="*/ 5282387 w 6095999"/>
              <a:gd name="connsiteY2" fmla="*/ 6321928 h 6858000"/>
              <a:gd name="connsiteX3" fmla="*/ 4933574 w 6095999"/>
              <a:gd name="connsiteY3" fmla="*/ 6321886 h 6858000"/>
              <a:gd name="connsiteX4" fmla="*/ 4933591 w 6095999"/>
              <a:gd name="connsiteY4" fmla="*/ 6321907 h 6858000"/>
              <a:gd name="connsiteX5" fmla="*/ 4933574 w 6095999"/>
              <a:gd name="connsiteY5" fmla="*/ 6321928 h 6858000"/>
              <a:gd name="connsiteX6" fmla="*/ 5492469 w 6095999"/>
              <a:gd name="connsiteY6" fmla="*/ 6138772 h 6858000"/>
              <a:gd name="connsiteX7" fmla="*/ 5448366 w 6095999"/>
              <a:gd name="connsiteY7" fmla="*/ 6182821 h 6858000"/>
              <a:gd name="connsiteX8" fmla="*/ 5448366 w 6095999"/>
              <a:gd name="connsiteY8" fmla="*/ 6451374 h 6858000"/>
              <a:gd name="connsiteX9" fmla="*/ 5492469 w 6095999"/>
              <a:gd name="connsiteY9" fmla="*/ 6495423 h 6858000"/>
              <a:gd name="connsiteX10" fmla="*/ 5536572 w 6095999"/>
              <a:gd name="connsiteY10" fmla="*/ 6451374 h 6858000"/>
              <a:gd name="connsiteX11" fmla="*/ 5536572 w 6095999"/>
              <a:gd name="connsiteY11" fmla="*/ 6359100 h 6858000"/>
              <a:gd name="connsiteX12" fmla="*/ 5648224 w 6095999"/>
              <a:gd name="connsiteY12" fmla="*/ 6359100 h 6858000"/>
              <a:gd name="connsiteX13" fmla="*/ 5648224 w 6095999"/>
              <a:gd name="connsiteY13" fmla="*/ 6451374 h 6858000"/>
              <a:gd name="connsiteX14" fmla="*/ 5692328 w 6095999"/>
              <a:gd name="connsiteY14" fmla="*/ 6495423 h 6858000"/>
              <a:gd name="connsiteX15" fmla="*/ 5736431 w 6095999"/>
              <a:gd name="connsiteY15" fmla="*/ 6451374 h 6858000"/>
              <a:gd name="connsiteX16" fmla="*/ 5736431 w 6095999"/>
              <a:gd name="connsiteY16" fmla="*/ 6182821 h 6858000"/>
              <a:gd name="connsiteX17" fmla="*/ 5692328 w 6095999"/>
              <a:gd name="connsiteY17" fmla="*/ 6138772 h 6858000"/>
              <a:gd name="connsiteX18" fmla="*/ 5648224 w 6095999"/>
              <a:gd name="connsiteY18" fmla="*/ 6182821 h 6858000"/>
              <a:gd name="connsiteX19" fmla="*/ 5648224 w 6095999"/>
              <a:gd name="connsiteY19" fmla="*/ 6284377 h 6858000"/>
              <a:gd name="connsiteX20" fmla="*/ 5536572 w 6095999"/>
              <a:gd name="connsiteY20" fmla="*/ 6284377 h 6858000"/>
              <a:gd name="connsiteX21" fmla="*/ 5536572 w 6095999"/>
              <a:gd name="connsiteY21" fmla="*/ 6182821 h 6858000"/>
              <a:gd name="connsiteX22" fmla="*/ 5492469 w 6095999"/>
              <a:gd name="connsiteY22" fmla="*/ 6138772 h 6858000"/>
              <a:gd name="connsiteX23" fmla="*/ 5337754 w 6095999"/>
              <a:gd name="connsiteY23" fmla="*/ 6138461 h 6858000"/>
              <a:gd name="connsiteX24" fmla="*/ 5310226 w 6095999"/>
              <a:gd name="connsiteY24" fmla="*/ 6153835 h 6858000"/>
              <a:gd name="connsiteX25" fmla="*/ 5207107 w 6095999"/>
              <a:gd name="connsiteY25" fmla="*/ 6284335 h 6858000"/>
              <a:gd name="connsiteX26" fmla="*/ 5187844 w 6095999"/>
              <a:gd name="connsiteY26" fmla="*/ 6284335 h 6858000"/>
              <a:gd name="connsiteX27" fmla="*/ 5187844 w 6095999"/>
              <a:gd name="connsiteY27" fmla="*/ 6182778 h 6858000"/>
              <a:gd name="connsiteX28" fmla="*/ 5143741 w 6095999"/>
              <a:gd name="connsiteY28" fmla="*/ 6138730 h 6858000"/>
              <a:gd name="connsiteX29" fmla="*/ 5099637 w 6095999"/>
              <a:gd name="connsiteY29" fmla="*/ 6182778 h 6858000"/>
              <a:gd name="connsiteX30" fmla="*/ 5099637 w 6095999"/>
              <a:gd name="connsiteY30" fmla="*/ 6451332 h 6858000"/>
              <a:gd name="connsiteX31" fmla="*/ 5143741 w 6095999"/>
              <a:gd name="connsiteY31" fmla="*/ 6495381 h 6858000"/>
              <a:gd name="connsiteX32" fmla="*/ 5187844 w 6095999"/>
              <a:gd name="connsiteY32" fmla="*/ 6451332 h 6858000"/>
              <a:gd name="connsiteX33" fmla="*/ 5187844 w 6095999"/>
              <a:gd name="connsiteY33" fmla="*/ 6359058 h 6858000"/>
              <a:gd name="connsiteX34" fmla="*/ 5206051 w 6095999"/>
              <a:gd name="connsiteY34" fmla="*/ 6359058 h 6858000"/>
              <a:gd name="connsiteX35" fmla="*/ 5309550 w 6095999"/>
              <a:gd name="connsiteY35" fmla="*/ 6482259 h 6858000"/>
              <a:gd name="connsiteX36" fmla="*/ 5367594 w 6095999"/>
              <a:gd name="connsiteY36" fmla="*/ 6487322 h 6858000"/>
              <a:gd name="connsiteX37" fmla="*/ 5372663 w 6095999"/>
              <a:gd name="connsiteY37" fmla="*/ 6429350 h 6858000"/>
              <a:gd name="connsiteX38" fmla="*/ 5282404 w 6095999"/>
              <a:gd name="connsiteY38" fmla="*/ 6321907 h 6858000"/>
              <a:gd name="connsiteX39" fmla="*/ 5374903 w 6095999"/>
              <a:gd name="connsiteY39" fmla="*/ 6204845 h 6858000"/>
              <a:gd name="connsiteX40" fmla="*/ 5368101 w 6095999"/>
              <a:gd name="connsiteY40" fmla="*/ 6147042 h 6858000"/>
              <a:gd name="connsiteX41" fmla="*/ 5337754 w 6095999"/>
              <a:gd name="connsiteY41" fmla="*/ 6138461 h 6858000"/>
              <a:gd name="connsiteX42" fmla="*/ 4988941 w 6095999"/>
              <a:gd name="connsiteY42" fmla="*/ 6138461 h 6858000"/>
              <a:gd name="connsiteX43" fmla="*/ 4961413 w 6095999"/>
              <a:gd name="connsiteY43" fmla="*/ 6153835 h 6858000"/>
              <a:gd name="connsiteX44" fmla="*/ 4858294 w 6095999"/>
              <a:gd name="connsiteY44" fmla="*/ 6284335 h 6858000"/>
              <a:gd name="connsiteX45" fmla="*/ 4839031 w 6095999"/>
              <a:gd name="connsiteY45" fmla="*/ 6284335 h 6858000"/>
              <a:gd name="connsiteX46" fmla="*/ 4839031 w 6095999"/>
              <a:gd name="connsiteY46" fmla="*/ 6182778 h 6858000"/>
              <a:gd name="connsiteX47" fmla="*/ 4794927 w 6095999"/>
              <a:gd name="connsiteY47" fmla="*/ 6138730 h 6858000"/>
              <a:gd name="connsiteX48" fmla="*/ 4750824 w 6095999"/>
              <a:gd name="connsiteY48" fmla="*/ 6182778 h 6858000"/>
              <a:gd name="connsiteX49" fmla="*/ 4750824 w 6095999"/>
              <a:gd name="connsiteY49" fmla="*/ 6451332 h 6858000"/>
              <a:gd name="connsiteX50" fmla="*/ 4794927 w 6095999"/>
              <a:gd name="connsiteY50" fmla="*/ 6495381 h 6858000"/>
              <a:gd name="connsiteX51" fmla="*/ 4839031 w 6095999"/>
              <a:gd name="connsiteY51" fmla="*/ 6451332 h 6858000"/>
              <a:gd name="connsiteX52" fmla="*/ 4839031 w 6095999"/>
              <a:gd name="connsiteY52" fmla="*/ 6359058 h 6858000"/>
              <a:gd name="connsiteX53" fmla="*/ 4857238 w 6095999"/>
              <a:gd name="connsiteY53" fmla="*/ 6359058 h 6858000"/>
              <a:gd name="connsiteX54" fmla="*/ 4960737 w 6095999"/>
              <a:gd name="connsiteY54" fmla="*/ 6482259 h 6858000"/>
              <a:gd name="connsiteX55" fmla="*/ 5018781 w 6095999"/>
              <a:gd name="connsiteY55" fmla="*/ 6487322 h 6858000"/>
              <a:gd name="connsiteX56" fmla="*/ 5023850 w 6095999"/>
              <a:gd name="connsiteY56" fmla="*/ 6429350 h 6858000"/>
              <a:gd name="connsiteX57" fmla="*/ 4933591 w 6095999"/>
              <a:gd name="connsiteY57" fmla="*/ 6321907 h 6858000"/>
              <a:gd name="connsiteX58" fmla="*/ 5026089 w 6095999"/>
              <a:gd name="connsiteY58" fmla="*/ 6204845 h 6858000"/>
              <a:gd name="connsiteX59" fmla="*/ 5019288 w 6095999"/>
              <a:gd name="connsiteY59" fmla="*/ 6147042 h 6858000"/>
              <a:gd name="connsiteX60" fmla="*/ 4988941 w 6095999"/>
              <a:gd name="connsiteY60" fmla="*/ 6138461 h 6858000"/>
              <a:gd name="connsiteX61" fmla="*/ 0 w 6095999"/>
              <a:gd name="connsiteY61" fmla="*/ 0 h 6858000"/>
              <a:gd name="connsiteX62" fmla="*/ 6095999 w 6095999"/>
              <a:gd name="connsiteY62" fmla="*/ 0 h 6858000"/>
              <a:gd name="connsiteX63" fmla="*/ 6095999 w 6095999"/>
              <a:gd name="connsiteY63" fmla="*/ 6858000 h 6858000"/>
              <a:gd name="connsiteX64" fmla="*/ 0 w 6095999"/>
              <a:gd name="connsiteY6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95999" h="6858000">
                <a:moveTo>
                  <a:pt x="5282387" y="6321886"/>
                </a:moveTo>
                <a:lnTo>
                  <a:pt x="5282404" y="6321907"/>
                </a:lnTo>
                <a:lnTo>
                  <a:pt x="5282387" y="6321928"/>
                </a:lnTo>
                <a:close/>
                <a:moveTo>
                  <a:pt x="4933574" y="6321886"/>
                </a:moveTo>
                <a:lnTo>
                  <a:pt x="4933591" y="6321907"/>
                </a:lnTo>
                <a:lnTo>
                  <a:pt x="4933574" y="6321928"/>
                </a:lnTo>
                <a:close/>
                <a:moveTo>
                  <a:pt x="5492469" y="6138772"/>
                </a:moveTo>
                <a:cubicBezTo>
                  <a:pt x="5468094" y="6138772"/>
                  <a:pt x="5448366" y="6158476"/>
                  <a:pt x="5448366" y="6182821"/>
                </a:cubicBezTo>
                <a:lnTo>
                  <a:pt x="5448366" y="6451374"/>
                </a:lnTo>
                <a:cubicBezTo>
                  <a:pt x="5448366" y="6475719"/>
                  <a:pt x="5468094" y="6495423"/>
                  <a:pt x="5492469" y="6495423"/>
                </a:cubicBezTo>
                <a:cubicBezTo>
                  <a:pt x="5516844" y="6495423"/>
                  <a:pt x="5536572" y="6475719"/>
                  <a:pt x="5536572" y="6451374"/>
                </a:cubicBezTo>
                <a:lnTo>
                  <a:pt x="5536572" y="6359100"/>
                </a:lnTo>
                <a:lnTo>
                  <a:pt x="5648224" y="6359100"/>
                </a:lnTo>
                <a:lnTo>
                  <a:pt x="5648224" y="6451374"/>
                </a:lnTo>
                <a:cubicBezTo>
                  <a:pt x="5648224" y="6475719"/>
                  <a:pt x="5667952" y="6495423"/>
                  <a:pt x="5692328" y="6495423"/>
                </a:cubicBezTo>
                <a:cubicBezTo>
                  <a:pt x="5716703" y="6495423"/>
                  <a:pt x="5736431" y="6475719"/>
                  <a:pt x="5736431" y="6451374"/>
                </a:cubicBezTo>
                <a:lnTo>
                  <a:pt x="5736431" y="6182821"/>
                </a:lnTo>
                <a:cubicBezTo>
                  <a:pt x="5736431" y="6158476"/>
                  <a:pt x="5716703" y="6138772"/>
                  <a:pt x="5692328" y="6138772"/>
                </a:cubicBezTo>
                <a:cubicBezTo>
                  <a:pt x="5667952" y="6138772"/>
                  <a:pt x="5648224" y="6158476"/>
                  <a:pt x="5648224" y="6182821"/>
                </a:cubicBezTo>
                <a:lnTo>
                  <a:pt x="5648224" y="6284377"/>
                </a:lnTo>
                <a:lnTo>
                  <a:pt x="5536572" y="6284377"/>
                </a:lnTo>
                <a:lnTo>
                  <a:pt x="5536572" y="6182821"/>
                </a:lnTo>
                <a:cubicBezTo>
                  <a:pt x="5536572" y="6158476"/>
                  <a:pt x="5516844" y="6138772"/>
                  <a:pt x="5492469" y="6138772"/>
                </a:cubicBezTo>
                <a:close/>
                <a:moveTo>
                  <a:pt x="5337754" y="6138461"/>
                </a:moveTo>
                <a:cubicBezTo>
                  <a:pt x="5327283" y="6139690"/>
                  <a:pt x="5317281" y="6144911"/>
                  <a:pt x="5310226" y="6153835"/>
                </a:cubicBezTo>
                <a:lnTo>
                  <a:pt x="5207107" y="6284335"/>
                </a:lnTo>
                <a:lnTo>
                  <a:pt x="5187844" y="6284335"/>
                </a:lnTo>
                <a:lnTo>
                  <a:pt x="5187844" y="6182778"/>
                </a:lnTo>
                <a:cubicBezTo>
                  <a:pt x="5187844" y="6158476"/>
                  <a:pt x="5168116" y="6138730"/>
                  <a:pt x="5143741" y="6138730"/>
                </a:cubicBezTo>
                <a:cubicBezTo>
                  <a:pt x="5119366" y="6138730"/>
                  <a:pt x="5099637" y="6158434"/>
                  <a:pt x="5099637" y="6182778"/>
                </a:cubicBezTo>
                <a:lnTo>
                  <a:pt x="5099637" y="6451332"/>
                </a:lnTo>
                <a:cubicBezTo>
                  <a:pt x="5099637" y="6475677"/>
                  <a:pt x="5119366" y="6495381"/>
                  <a:pt x="5143741" y="6495381"/>
                </a:cubicBezTo>
                <a:cubicBezTo>
                  <a:pt x="5168116" y="6495381"/>
                  <a:pt x="5187844" y="6475677"/>
                  <a:pt x="5187844" y="6451332"/>
                </a:cubicBezTo>
                <a:lnTo>
                  <a:pt x="5187844" y="6359058"/>
                </a:lnTo>
                <a:lnTo>
                  <a:pt x="5206051" y="6359058"/>
                </a:lnTo>
                <a:lnTo>
                  <a:pt x="5309550" y="6482259"/>
                </a:lnTo>
                <a:cubicBezTo>
                  <a:pt x="5324167" y="6499684"/>
                  <a:pt x="5350147" y="6501963"/>
                  <a:pt x="5367594" y="6487322"/>
                </a:cubicBezTo>
                <a:cubicBezTo>
                  <a:pt x="5385041" y="6472723"/>
                  <a:pt x="5387280" y="6446775"/>
                  <a:pt x="5372663" y="6429350"/>
                </a:cubicBezTo>
                <a:lnTo>
                  <a:pt x="5282404" y="6321907"/>
                </a:lnTo>
                <a:lnTo>
                  <a:pt x="5374903" y="6204845"/>
                </a:lnTo>
                <a:cubicBezTo>
                  <a:pt x="5389012" y="6186998"/>
                  <a:pt x="5385928" y="6161134"/>
                  <a:pt x="5368101" y="6147042"/>
                </a:cubicBezTo>
                <a:cubicBezTo>
                  <a:pt x="5359166" y="6139996"/>
                  <a:pt x="5348225" y="6137232"/>
                  <a:pt x="5337754" y="6138461"/>
                </a:cubicBezTo>
                <a:close/>
                <a:moveTo>
                  <a:pt x="4988941" y="6138461"/>
                </a:moveTo>
                <a:cubicBezTo>
                  <a:pt x="4978469" y="6139690"/>
                  <a:pt x="4968468" y="6144911"/>
                  <a:pt x="4961413" y="6153835"/>
                </a:cubicBezTo>
                <a:lnTo>
                  <a:pt x="4858294" y="6284335"/>
                </a:lnTo>
                <a:lnTo>
                  <a:pt x="4839031" y="6284335"/>
                </a:lnTo>
                <a:lnTo>
                  <a:pt x="4839031" y="6182778"/>
                </a:lnTo>
                <a:cubicBezTo>
                  <a:pt x="4839031" y="6158476"/>
                  <a:pt x="4819302" y="6138730"/>
                  <a:pt x="4794927" y="6138730"/>
                </a:cubicBezTo>
                <a:cubicBezTo>
                  <a:pt x="4770552" y="6138730"/>
                  <a:pt x="4750824" y="6158434"/>
                  <a:pt x="4750824" y="6182778"/>
                </a:cubicBezTo>
                <a:lnTo>
                  <a:pt x="4750824" y="6451332"/>
                </a:lnTo>
                <a:cubicBezTo>
                  <a:pt x="4750824" y="6475677"/>
                  <a:pt x="4770552" y="6495381"/>
                  <a:pt x="4794927" y="6495381"/>
                </a:cubicBezTo>
                <a:cubicBezTo>
                  <a:pt x="4819302" y="6495381"/>
                  <a:pt x="4839031" y="6475677"/>
                  <a:pt x="4839031" y="6451332"/>
                </a:cubicBezTo>
                <a:lnTo>
                  <a:pt x="4839031" y="6359058"/>
                </a:lnTo>
                <a:lnTo>
                  <a:pt x="4857238" y="6359058"/>
                </a:lnTo>
                <a:lnTo>
                  <a:pt x="4960737" y="6482259"/>
                </a:lnTo>
                <a:cubicBezTo>
                  <a:pt x="4975354" y="6499684"/>
                  <a:pt x="5001334" y="6501963"/>
                  <a:pt x="5018781" y="6487322"/>
                </a:cubicBezTo>
                <a:cubicBezTo>
                  <a:pt x="5036228" y="6472723"/>
                  <a:pt x="5038467" y="6446775"/>
                  <a:pt x="5023850" y="6429350"/>
                </a:cubicBezTo>
                <a:lnTo>
                  <a:pt x="4933591" y="6321907"/>
                </a:lnTo>
                <a:lnTo>
                  <a:pt x="5026089" y="6204845"/>
                </a:lnTo>
                <a:cubicBezTo>
                  <a:pt x="5040199" y="6186998"/>
                  <a:pt x="5037115" y="6161134"/>
                  <a:pt x="5019288" y="6147042"/>
                </a:cubicBezTo>
                <a:cubicBezTo>
                  <a:pt x="5010353" y="6139996"/>
                  <a:pt x="4999412" y="6137232"/>
                  <a:pt x="4988941" y="6138461"/>
                </a:cubicBezTo>
                <a:close/>
                <a:moveTo>
                  <a:pt x="0" y="0"/>
                </a:moveTo>
                <a:lnTo>
                  <a:pt x="6095999" y="0"/>
                </a:lnTo>
                <a:lnTo>
                  <a:pt x="6095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alpha val="0"/>
            </a:schemeClr>
          </a:solidFill>
        </p:spPr>
        <p:txBody>
          <a:bodyPr wrap="square" lIns="72000" tIns="7200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414578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DD6C5D84-CA9A-455F-A688-16E50BA6F72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3499 w 6096000"/>
              <a:gd name="connsiteY0" fmla="*/ 69729 h 6858000"/>
              <a:gd name="connsiteX1" fmla="*/ 63499 w 6096000"/>
              <a:gd name="connsiteY1" fmla="*/ 151750 h 6858000"/>
              <a:gd name="connsiteX2" fmla="*/ 63499 w 6096000"/>
              <a:gd name="connsiteY2" fmla="*/ 182441 h 6858000"/>
              <a:gd name="connsiteX3" fmla="*/ 63499 w 6096000"/>
              <a:gd name="connsiteY3" fmla="*/ 213133 h 6858000"/>
              <a:gd name="connsiteX4" fmla="*/ 145520 w 6096000"/>
              <a:gd name="connsiteY4" fmla="*/ 295154 h 6858000"/>
              <a:gd name="connsiteX5" fmla="*/ 391053 w 6096000"/>
              <a:gd name="connsiteY5" fmla="*/ 295154 h 6858000"/>
              <a:gd name="connsiteX6" fmla="*/ 473074 w 6096000"/>
              <a:gd name="connsiteY6" fmla="*/ 213133 h 6858000"/>
              <a:gd name="connsiteX7" fmla="*/ 473074 w 6096000"/>
              <a:gd name="connsiteY7" fmla="*/ 151750 h 6858000"/>
              <a:gd name="connsiteX8" fmla="*/ 391053 w 6096000"/>
              <a:gd name="connsiteY8" fmla="*/ 69729 h 6858000"/>
              <a:gd name="connsiteX9" fmla="*/ 219074 w 6096000"/>
              <a:gd name="connsiteY9" fmla="*/ 69729 h 6858000"/>
              <a:gd name="connsiteX10" fmla="*/ 145520 w 6096000"/>
              <a:gd name="connsiteY10" fmla="*/ 69729 h 6858000"/>
              <a:gd name="connsiteX11" fmla="*/ 0 w 6096000"/>
              <a:gd name="connsiteY11" fmla="*/ 0 h 6858000"/>
              <a:gd name="connsiteX12" fmla="*/ 6096000 w 6096000"/>
              <a:gd name="connsiteY12" fmla="*/ 0 h 6858000"/>
              <a:gd name="connsiteX13" fmla="*/ 6096000 w 6096000"/>
              <a:gd name="connsiteY13" fmla="*/ 6858000 h 6858000"/>
              <a:gd name="connsiteX14" fmla="*/ 0 w 6096000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096000" h="6858000">
                <a:moveTo>
                  <a:pt x="63499" y="69729"/>
                </a:moveTo>
                <a:lnTo>
                  <a:pt x="63499" y="151750"/>
                </a:lnTo>
                <a:lnTo>
                  <a:pt x="63499" y="182441"/>
                </a:lnTo>
                <a:lnTo>
                  <a:pt x="63499" y="213133"/>
                </a:lnTo>
                <a:cubicBezTo>
                  <a:pt x="63499" y="258432"/>
                  <a:pt x="100221" y="295154"/>
                  <a:pt x="145520" y="295154"/>
                </a:cubicBezTo>
                <a:lnTo>
                  <a:pt x="391053" y="295154"/>
                </a:lnTo>
                <a:cubicBezTo>
                  <a:pt x="436352" y="295154"/>
                  <a:pt x="473074" y="258432"/>
                  <a:pt x="473074" y="213133"/>
                </a:cubicBezTo>
                <a:lnTo>
                  <a:pt x="473074" y="151750"/>
                </a:lnTo>
                <a:cubicBezTo>
                  <a:pt x="473074" y="106451"/>
                  <a:pt x="436352" y="69729"/>
                  <a:pt x="391053" y="69729"/>
                </a:cubicBezTo>
                <a:lnTo>
                  <a:pt x="219074" y="69729"/>
                </a:lnTo>
                <a:lnTo>
                  <a:pt x="145520" y="69729"/>
                </a:lnTo>
                <a:close/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72000" tIns="72000" anchor="ctr" anchorCtr="0">
            <a:noAutofit/>
          </a:bodyPr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Freihandform 6">
            <a:extLst>
              <a:ext uri="{FF2B5EF4-FFF2-40B4-BE49-F238E27FC236}">
                <a16:creationId xmlns:a16="http://schemas.microsoft.com/office/drawing/2014/main" id="{472540CD-50D2-1068-42DE-009C292465B5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1FC4743E-DCB6-EF08-538D-0E52AFD0EA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000" y="1687926"/>
            <a:ext cx="403261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35638C60-8187-AC52-418D-6159CB86E8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000" y="368300"/>
            <a:ext cx="4032613" cy="72072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Hier steht eine </a:t>
            </a:r>
            <a:br>
              <a:rPr lang="de-DE" dirty="0"/>
            </a:br>
            <a:r>
              <a:rPr lang="de-DE" dirty="0"/>
              <a:t>kurze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3047759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3 Bilder und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269C0A7E-8ACC-447F-AD62-5D5429FCC174}"/>
              </a:ext>
            </a:extLst>
          </p:cNvPr>
          <p:cNvSpPr/>
          <p:nvPr userDrawn="1"/>
        </p:nvSpPr>
        <p:spPr>
          <a:xfrm>
            <a:off x="0" y="1625600"/>
            <a:ext cx="12192000" cy="52323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8E460C4C-1102-CF6D-D82D-BF72D4CD57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5935" y="1977813"/>
            <a:ext cx="3084227" cy="2160000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ECF60532-0E79-CE00-E965-47F59F72C5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960159" y="1977813"/>
            <a:ext cx="3084227" cy="2160000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F48463BA-D226-8D4C-9F2C-0B70DE52780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04382" y="1977813"/>
            <a:ext cx="3084231" cy="2160000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3" name="Grafik 2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D89E056-9793-5F11-3A3B-F1611181F6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E1FE8CBC-1672-FCB3-A599-7D321F1EB06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5" y="4497813"/>
            <a:ext cx="3084231" cy="12711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F49881AC-87C0-4601-1D50-8FC5B25249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60159" y="4497813"/>
            <a:ext cx="3084231" cy="12711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7B2EAB66-016F-9672-C35E-5698B4AF283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04382" y="4497813"/>
            <a:ext cx="3084231" cy="12711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6329859-B7D9-FD17-C4DC-E4B9FE213C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3259874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3 The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693977F8-60C3-1D7C-96D7-B612E87EF265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Bildplatzhalter 4">
            <a:extLst>
              <a:ext uri="{FF2B5EF4-FFF2-40B4-BE49-F238E27FC236}">
                <a16:creationId xmlns:a16="http://schemas.microsoft.com/office/drawing/2014/main" id="{C2FC348E-332C-5A87-1B57-0F8AC9E20EF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960163" y="3848099"/>
            <a:ext cx="3084225" cy="1920875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8E460C4C-1102-CF6D-D82D-BF72D4CD57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5938" y="3848099"/>
            <a:ext cx="3084225" cy="1920875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31" name="Bildplatzhalter 4">
            <a:extLst>
              <a:ext uri="{FF2B5EF4-FFF2-40B4-BE49-F238E27FC236}">
                <a16:creationId xmlns:a16="http://schemas.microsoft.com/office/drawing/2014/main" id="{72E31016-79EE-BA36-F01E-5BA7FF9CE90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04388" y="3848099"/>
            <a:ext cx="3084225" cy="1920875"/>
          </a:xfrm>
          <a:solidFill>
            <a:schemeClr val="bg1">
              <a:lumMod val="95000"/>
            </a:schemeClr>
          </a:solidFill>
        </p:spPr>
        <p:txBody>
          <a:bodyPr lIns="72000" tIns="72000" anchor="ctr" anchorCtr="0"/>
          <a:lstStyle>
            <a:lvl1pPr marL="0" indent="0" algn="ctr">
              <a:buNone/>
              <a:defRPr sz="12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0" name="Grafik 9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099F591A-7596-82EB-A41C-FB5BC4DEE1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0C5DC937-342B-AE5B-8A51-7EE8B7236C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238" cy="13810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extplatzhalter 5">
            <a:extLst>
              <a:ext uri="{FF2B5EF4-FFF2-40B4-BE49-F238E27FC236}">
                <a16:creationId xmlns:a16="http://schemas.microsoft.com/office/drawing/2014/main" id="{A32DE03D-34EA-0D23-3EE1-049B6E6AB3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5938" y="3429000"/>
            <a:ext cx="3084225" cy="4190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5B599A59-D590-06F7-256A-6E8F0B1E32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960163" y="3429000"/>
            <a:ext cx="3084225" cy="4190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81E5CE8E-F911-11E6-C81B-AA6A9398B7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404388" y="3429000"/>
            <a:ext cx="3084225" cy="41909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400" b="1"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2C0A336-97E9-EFEA-331D-0370660A7A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238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99592115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>
            <a:extLst>
              <a:ext uri="{FF2B5EF4-FFF2-40B4-BE49-F238E27FC236}">
                <a16:creationId xmlns:a16="http://schemas.microsoft.com/office/drawing/2014/main" id="{EFD39B1A-3E36-974B-D64E-01C69E839F8D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CC7FE5C-90F0-743A-E933-6E8063F63B40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203D987-2F1A-C69C-DA9B-0DE1C32BB1F8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A60C1B4-797C-C404-86C3-0F1F7F34D3F5}"/>
              </a:ext>
            </a:extLst>
          </p:cNvPr>
          <p:cNvGrpSpPr/>
          <p:nvPr userDrawn="1"/>
        </p:nvGrpSpPr>
        <p:grpSpPr>
          <a:xfrm>
            <a:off x="1091324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4111E3E-0E18-2878-A562-AC8C1B8FD8E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3A941A45-05EE-D315-3F2E-46F39FFF652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DADC65A7-8477-4BCE-D1A9-CD3D1AC8AF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1324" y="3428999"/>
            <a:ext cx="2508839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8EFBE5C1-50E8-CE52-3C5E-166A03BF1A98}"/>
              </a:ext>
            </a:extLst>
          </p:cNvPr>
          <p:cNvGrpSpPr>
            <a:grpSpLocks/>
          </p:cNvGrpSpPr>
          <p:nvPr userDrawn="1"/>
        </p:nvGrpSpPr>
        <p:grpSpPr>
          <a:xfrm>
            <a:off x="7979774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7EC9DFC6-6F79-89EF-35FF-17297B2D911F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37" name="Abgerundetes Rechteck 36">
              <a:extLst>
                <a:ext uri="{FF2B5EF4-FFF2-40B4-BE49-F238E27FC236}">
                  <a16:creationId xmlns:a16="http://schemas.microsoft.com/office/drawing/2014/main" id="{232D86F3-4713-2E2A-4258-6D5E2BB8DD4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</p:grpSp>
      <p:sp>
        <p:nvSpPr>
          <p:cNvPr id="38" name="Textplatzhalter 15">
            <a:extLst>
              <a:ext uri="{FF2B5EF4-FFF2-40B4-BE49-F238E27FC236}">
                <a16:creationId xmlns:a16="http://schemas.microsoft.com/office/drawing/2014/main" id="{100CCCCD-BCA9-F277-AF15-E99AD179E5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79774" y="3429000"/>
            <a:ext cx="2508839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E7785025-C550-1EF3-9BF7-B3A72EA9A468}"/>
              </a:ext>
            </a:extLst>
          </p:cNvPr>
          <p:cNvGrpSpPr>
            <a:grpSpLocks/>
          </p:cNvGrpSpPr>
          <p:nvPr userDrawn="1"/>
        </p:nvGrpSpPr>
        <p:grpSpPr>
          <a:xfrm>
            <a:off x="4535549" y="3428999"/>
            <a:ext cx="2508839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F8C70C61-4E09-2603-2D77-ED96CF3A5D61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41" name="Abgerundetes Rechteck 40">
              <a:extLst>
                <a:ext uri="{FF2B5EF4-FFF2-40B4-BE49-F238E27FC236}">
                  <a16:creationId xmlns:a16="http://schemas.microsoft.com/office/drawing/2014/main" id="{DCFAAB4E-5626-0ADA-3700-2D1808ABDD54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</p:grpSp>
      <p:sp>
        <p:nvSpPr>
          <p:cNvPr id="42" name="Textplatzhalter 15">
            <a:extLst>
              <a:ext uri="{FF2B5EF4-FFF2-40B4-BE49-F238E27FC236}">
                <a16:creationId xmlns:a16="http://schemas.microsoft.com/office/drawing/2014/main" id="{8D1BF4FD-3261-9F33-7208-8F1A7E8351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5549" y="3429000"/>
            <a:ext cx="2508839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C26E357-2C2F-78E5-C957-5EBD4784A59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5938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519A2D7A-1F1E-F04B-6629-85D4ECCA4CA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960163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3764BD38-11C8-D411-6BA2-ABA768F900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04388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CE5B84E0-0198-87F1-A372-1AEDF7613D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72674" cy="1380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2331DFD-D43E-F290-B066-B9DBD3437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5135747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folie 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48">
            <a:extLst>
              <a:ext uri="{FF2B5EF4-FFF2-40B4-BE49-F238E27FC236}">
                <a16:creationId xmlns:a16="http://schemas.microsoft.com/office/drawing/2014/main" id="{EFD39B1A-3E36-974B-D64E-01C69E839F8D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3429000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CC7FE5C-90F0-743A-E933-6E8063F63B40}"/>
              </a:ext>
            </a:extLst>
          </p:cNvPr>
          <p:cNvSpPr>
            <a:spLocks noChangeAspect="1"/>
          </p:cNvSpPr>
          <p:nvPr userDrawn="1"/>
        </p:nvSpPr>
        <p:spPr>
          <a:xfrm>
            <a:off x="3045801" y="343358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3203D987-2F1A-C69C-DA9B-0DE1C32BB1F8}"/>
              </a:ext>
            </a:extLst>
          </p:cNvPr>
          <p:cNvSpPr>
            <a:spLocks noChangeAspect="1"/>
          </p:cNvSpPr>
          <p:nvPr userDrawn="1"/>
        </p:nvSpPr>
        <p:spPr>
          <a:xfrm>
            <a:off x="5575665" y="34289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A60C1B4-797C-C404-86C3-0F1F7F34D3F5}"/>
              </a:ext>
            </a:extLst>
          </p:cNvPr>
          <p:cNvGrpSpPr/>
          <p:nvPr userDrawn="1"/>
        </p:nvGrpSpPr>
        <p:grpSpPr>
          <a:xfrm>
            <a:off x="1091324" y="3428999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A4111E3E-0E18-2878-A562-AC8C1B8FD8E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12" name="Abgerundetes Rechteck 11">
              <a:extLst>
                <a:ext uri="{FF2B5EF4-FFF2-40B4-BE49-F238E27FC236}">
                  <a16:creationId xmlns:a16="http://schemas.microsoft.com/office/drawing/2014/main" id="{3A941A45-05EE-D315-3F2E-46F39FFF652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DADC65A7-8477-4BCE-D1A9-CD3D1AC8AF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91324" y="3429000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8EFBE5C1-50E8-CE52-3C5E-166A03BF1A98}"/>
              </a:ext>
            </a:extLst>
          </p:cNvPr>
          <p:cNvGrpSpPr>
            <a:grpSpLocks/>
          </p:cNvGrpSpPr>
          <p:nvPr userDrawn="1"/>
        </p:nvGrpSpPr>
        <p:grpSpPr>
          <a:xfrm>
            <a:off x="6151051" y="3428996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6" name="Rechteck 35">
              <a:extLst>
                <a:ext uri="{FF2B5EF4-FFF2-40B4-BE49-F238E27FC236}">
                  <a16:creationId xmlns:a16="http://schemas.microsoft.com/office/drawing/2014/main" id="{7EC9DFC6-6F79-89EF-35FF-17297B2D911F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37" name="Abgerundetes Rechteck 36">
              <a:extLst>
                <a:ext uri="{FF2B5EF4-FFF2-40B4-BE49-F238E27FC236}">
                  <a16:creationId xmlns:a16="http://schemas.microsoft.com/office/drawing/2014/main" id="{232D86F3-4713-2E2A-4258-6D5E2BB8DD4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8" name="Textplatzhalter 15">
            <a:extLst>
              <a:ext uri="{FF2B5EF4-FFF2-40B4-BE49-F238E27FC236}">
                <a16:creationId xmlns:a16="http://schemas.microsoft.com/office/drawing/2014/main" id="{100CCCCD-BCA9-F277-AF15-E99AD179E5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51051" y="3428997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E7785025-C550-1EF3-9BF7-B3A72EA9A468}"/>
              </a:ext>
            </a:extLst>
          </p:cNvPr>
          <p:cNvGrpSpPr>
            <a:grpSpLocks/>
          </p:cNvGrpSpPr>
          <p:nvPr userDrawn="1"/>
        </p:nvGrpSpPr>
        <p:grpSpPr>
          <a:xfrm>
            <a:off x="3621187" y="3433588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0" name="Rechteck 39">
              <a:extLst>
                <a:ext uri="{FF2B5EF4-FFF2-40B4-BE49-F238E27FC236}">
                  <a16:creationId xmlns:a16="http://schemas.microsoft.com/office/drawing/2014/main" id="{F8C70C61-4E09-2603-2D77-ED96CF3A5D61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41" name="Abgerundetes Rechteck 40">
              <a:extLst>
                <a:ext uri="{FF2B5EF4-FFF2-40B4-BE49-F238E27FC236}">
                  <a16:creationId xmlns:a16="http://schemas.microsoft.com/office/drawing/2014/main" id="{DCFAAB4E-5626-0ADA-3700-2D1808ABDD54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42" name="Textplatzhalter 15">
            <a:extLst>
              <a:ext uri="{FF2B5EF4-FFF2-40B4-BE49-F238E27FC236}">
                <a16:creationId xmlns:a16="http://schemas.microsoft.com/office/drawing/2014/main" id="{8D1BF4FD-3261-9F33-7208-8F1A7E8351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21187" y="3433589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C26E357-2C2F-78E5-C957-5EBD4784A594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15938" y="342900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519A2D7A-1F1E-F04B-6629-85D4ECCA4CA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045801" y="343358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3764BD38-11C8-D411-6BA2-ABA768F9007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575665" y="3428997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CE5B84E0-0198-87F1-A372-1AEDF7613D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72674" cy="138076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2331DFD-D43E-F290-B066-B9DBD3437E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7" name="Oval 42">
            <a:extLst>
              <a:ext uri="{FF2B5EF4-FFF2-40B4-BE49-F238E27FC236}">
                <a16:creationId xmlns:a16="http://schemas.microsoft.com/office/drawing/2014/main" id="{34364366-7308-0E33-8572-B1BF474A0DA5}"/>
              </a:ext>
            </a:extLst>
          </p:cNvPr>
          <p:cNvSpPr>
            <a:spLocks noChangeAspect="1"/>
          </p:cNvSpPr>
          <p:nvPr userDrawn="1"/>
        </p:nvSpPr>
        <p:spPr>
          <a:xfrm>
            <a:off x="8113227" y="343358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BB8648AE-E0B9-42B5-D718-CC1DF7B6CAE5}"/>
              </a:ext>
            </a:extLst>
          </p:cNvPr>
          <p:cNvGrpSpPr>
            <a:grpSpLocks/>
          </p:cNvGrpSpPr>
          <p:nvPr userDrawn="1"/>
        </p:nvGrpSpPr>
        <p:grpSpPr>
          <a:xfrm>
            <a:off x="8688613" y="3433588"/>
            <a:ext cx="1800000" cy="2339975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9" name="Rechteck 18">
              <a:extLst>
                <a:ext uri="{FF2B5EF4-FFF2-40B4-BE49-F238E27FC236}">
                  <a16:creationId xmlns:a16="http://schemas.microsoft.com/office/drawing/2014/main" id="{F57135E6-4614-832C-B453-E81975E5D2F6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>
                <a:solidFill>
                  <a:schemeClr val="accent1"/>
                </a:solidFill>
              </a:endParaRPr>
            </a:p>
          </p:txBody>
        </p:sp>
        <p:sp>
          <p:nvSpPr>
            <p:cNvPr id="20" name="Abgerundetes Rechteck 36">
              <a:extLst>
                <a:ext uri="{FF2B5EF4-FFF2-40B4-BE49-F238E27FC236}">
                  <a16:creationId xmlns:a16="http://schemas.microsoft.com/office/drawing/2014/main" id="{24F77ACF-DD8D-67B9-FF8F-978BF9E9F35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1" name="Textplatzhalter 15">
            <a:extLst>
              <a:ext uri="{FF2B5EF4-FFF2-40B4-BE49-F238E27FC236}">
                <a16:creationId xmlns:a16="http://schemas.microsoft.com/office/drawing/2014/main" id="{BF7783B3-9FA5-2308-10D5-29A9B41A82D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688613" y="3433589"/>
            <a:ext cx="1800000" cy="2339975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2" name="Bildplatzhalter 4">
            <a:extLst>
              <a:ext uri="{FF2B5EF4-FFF2-40B4-BE49-F238E27FC236}">
                <a16:creationId xmlns:a16="http://schemas.microsoft.com/office/drawing/2014/main" id="{C1E98C35-36CD-005F-DCCB-9DB46ADDE1A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113227" y="343358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60070251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folie 5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val 38">
            <a:extLst>
              <a:ext uri="{FF2B5EF4-FFF2-40B4-BE49-F238E27FC236}">
                <a16:creationId xmlns:a16="http://schemas.microsoft.com/office/drawing/2014/main" id="{0D860491-12B9-797F-DB4E-090BC6075884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BFC8DF2-CFB5-F544-873F-007D06E14849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769F0C8-A73F-C152-FD5E-54C163E85FF5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 userDrawn="1"/>
        </p:nvSpPr>
        <p:spPr>
          <a:xfrm>
            <a:off x="2074378" y="25847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 userDrawn="1"/>
        </p:nvSpPr>
        <p:spPr>
          <a:xfrm>
            <a:off x="5518603" y="25847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 userDrawn="1"/>
        </p:nvGrpSpPr>
        <p:grpSpPr>
          <a:xfrm>
            <a:off x="2646240" y="2584799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646922" y="2584799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 userDrawn="1"/>
        </p:nvGrpSpPr>
        <p:grpSpPr>
          <a:xfrm>
            <a:off x="6090061" y="2584799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0743" y="2584799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F14EC928-ECCB-59B1-641C-040EE804EE35}"/>
              </a:ext>
            </a:extLst>
          </p:cNvPr>
          <p:cNvGrpSpPr>
            <a:grpSpLocks/>
          </p:cNvGrpSpPr>
          <p:nvPr userDrawn="1"/>
        </p:nvGrpSpPr>
        <p:grpSpPr>
          <a:xfrm>
            <a:off x="1087800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156E5C3-110B-6E38-ACA2-5BE86037CDDC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2" name="Abgerundetes Rechteck 61">
              <a:extLst>
                <a:ext uri="{FF2B5EF4-FFF2-40B4-BE49-F238E27FC236}">
                  <a16:creationId xmlns:a16="http://schemas.microsoft.com/office/drawing/2014/main" id="{74AC9249-BF7A-EFD2-1B72-8D0E121933D4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6" name="Textplatzhalter 15">
            <a:extLst>
              <a:ext uri="{FF2B5EF4-FFF2-40B4-BE49-F238E27FC236}">
                <a16:creationId xmlns:a16="http://schemas.microsoft.com/office/drawing/2014/main" id="{A101ADBA-5820-095C-8576-7F91A47D2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848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896BBC0F-F824-969D-686B-C348BBFFD0F7}"/>
              </a:ext>
            </a:extLst>
          </p:cNvPr>
          <p:cNvGrpSpPr>
            <a:grpSpLocks/>
          </p:cNvGrpSpPr>
          <p:nvPr userDrawn="1"/>
        </p:nvGrpSpPr>
        <p:grpSpPr>
          <a:xfrm>
            <a:off x="7974759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D5F496B-CE4D-FF24-F252-84409C08860F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4" name="Abgerundetes Rechteck 83">
              <a:extLst>
                <a:ext uri="{FF2B5EF4-FFF2-40B4-BE49-F238E27FC236}">
                  <a16:creationId xmlns:a16="http://schemas.microsoft.com/office/drawing/2014/main" id="{F14393A1-8600-55F1-1EA7-A6BE49D897D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5" name="Textplatzhalter 15">
            <a:extLst>
              <a:ext uri="{FF2B5EF4-FFF2-40B4-BE49-F238E27FC236}">
                <a16:creationId xmlns:a16="http://schemas.microsoft.com/office/drawing/2014/main" id="{44548523-25DC-67CA-6BEA-41FD8DBD29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7696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8DFB8B4-318E-B59A-40B5-CCFE47E3DA90}"/>
              </a:ext>
            </a:extLst>
          </p:cNvPr>
          <p:cNvGrpSpPr>
            <a:grpSpLocks/>
          </p:cNvGrpSpPr>
          <p:nvPr userDrawn="1"/>
        </p:nvGrpSpPr>
        <p:grpSpPr>
          <a:xfrm>
            <a:off x="4531621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07EC4BB5-0AD8-AFF4-D030-14FF39864937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F796B6B0-6142-A8FF-5EFA-6BCAE1D8D9B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9" name="Textplatzhalter 15">
            <a:extLst>
              <a:ext uri="{FF2B5EF4-FFF2-40B4-BE49-F238E27FC236}">
                <a16:creationId xmlns:a16="http://schemas.microsoft.com/office/drawing/2014/main" id="{D5C74220-E46E-60D2-F46B-7DDC5E29F0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32303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074378" y="25844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518603" y="25844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6959F0-EFEF-946A-4DDD-C52DEBFB5ED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1593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F4A4CFE-7E71-9F20-F924-4D108478F63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960163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779271E1-65F9-009E-BE23-833C0027F36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40438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9662409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6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8490844-5D0D-2E27-AD9E-977D929A835A}"/>
              </a:ext>
            </a:extLst>
          </p:cNvPr>
          <p:cNvGrpSpPr>
            <a:grpSpLocks/>
          </p:cNvGrpSpPr>
          <p:nvPr userDrawn="1"/>
        </p:nvGrpSpPr>
        <p:grpSpPr>
          <a:xfrm>
            <a:off x="7939414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8765E5A-CFEB-5883-B0B9-C0F6D9F1BD44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1" name="Abgerundetes Rechteck 83">
              <a:extLst>
                <a:ext uri="{FF2B5EF4-FFF2-40B4-BE49-F238E27FC236}">
                  <a16:creationId xmlns:a16="http://schemas.microsoft.com/office/drawing/2014/main" id="{E4DF1E3C-A4E2-9762-DD8D-0D69346FDF99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0D860491-12B9-797F-DB4E-090BC6075884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BFC8DF2-CFB5-F544-873F-007D06E14849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769F0C8-A73F-C152-FD5E-54C163E85FF5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4330874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4DF8B2-CFBD-BDC0-671C-25F531A1467B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2583493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 userDrawn="1"/>
        </p:nvGrpSpPr>
        <p:grpSpPr>
          <a:xfrm>
            <a:off x="1087800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88482" y="2583494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 userDrawn="1"/>
        </p:nvGrpSpPr>
        <p:grpSpPr>
          <a:xfrm>
            <a:off x="4531621" y="2583494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32303" y="2583494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F14EC928-ECCB-59B1-641C-040EE804EE35}"/>
              </a:ext>
            </a:extLst>
          </p:cNvPr>
          <p:cNvGrpSpPr>
            <a:grpSpLocks/>
          </p:cNvGrpSpPr>
          <p:nvPr userDrawn="1"/>
        </p:nvGrpSpPr>
        <p:grpSpPr>
          <a:xfrm>
            <a:off x="1087800" y="4356235"/>
            <a:ext cx="2508157" cy="1412740"/>
            <a:chOff x="5000959" y="1708501"/>
            <a:chExt cx="4403759" cy="5813938"/>
          </a:xfrm>
          <a:solidFill>
            <a:schemeClr val="accent3"/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156E5C3-110B-6E38-ACA2-5BE86037CDDC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2" name="Abgerundetes Rechteck 61">
              <a:extLst>
                <a:ext uri="{FF2B5EF4-FFF2-40B4-BE49-F238E27FC236}">
                  <a16:creationId xmlns:a16="http://schemas.microsoft.com/office/drawing/2014/main" id="{74AC9249-BF7A-EFD2-1B72-8D0E121933D4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8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6" name="Textplatzhalter 15">
            <a:extLst>
              <a:ext uri="{FF2B5EF4-FFF2-40B4-BE49-F238E27FC236}">
                <a16:creationId xmlns:a16="http://schemas.microsoft.com/office/drawing/2014/main" id="{A101ADBA-5820-095C-8576-7F91A47D2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8848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896BBC0F-F824-969D-686B-C348BBFFD0F7}"/>
              </a:ext>
            </a:extLst>
          </p:cNvPr>
          <p:cNvGrpSpPr>
            <a:grpSpLocks/>
          </p:cNvGrpSpPr>
          <p:nvPr userDrawn="1"/>
        </p:nvGrpSpPr>
        <p:grpSpPr>
          <a:xfrm>
            <a:off x="7974759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D5F496B-CE4D-FF24-F252-84409C08860F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4" name="Abgerundetes Rechteck 83">
              <a:extLst>
                <a:ext uri="{FF2B5EF4-FFF2-40B4-BE49-F238E27FC236}">
                  <a16:creationId xmlns:a16="http://schemas.microsoft.com/office/drawing/2014/main" id="{F14393A1-8600-55F1-1EA7-A6BE49D897D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5" name="Textplatzhalter 15">
            <a:extLst>
              <a:ext uri="{FF2B5EF4-FFF2-40B4-BE49-F238E27FC236}">
                <a16:creationId xmlns:a16="http://schemas.microsoft.com/office/drawing/2014/main" id="{44548523-25DC-67CA-6BEA-41FD8DBD29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76962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8DFB8B4-318E-B59A-40B5-CCFE47E3DA90}"/>
              </a:ext>
            </a:extLst>
          </p:cNvPr>
          <p:cNvGrpSpPr>
            <a:grpSpLocks/>
          </p:cNvGrpSpPr>
          <p:nvPr userDrawn="1"/>
        </p:nvGrpSpPr>
        <p:grpSpPr>
          <a:xfrm>
            <a:off x="4531621" y="4356235"/>
            <a:ext cx="2508157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07EC4BB5-0AD8-AFF4-D030-14FF39864937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F796B6B0-6142-A8FF-5EFA-6BCAE1D8D9B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9" name="Textplatzhalter 15">
            <a:extLst>
              <a:ext uri="{FF2B5EF4-FFF2-40B4-BE49-F238E27FC236}">
                <a16:creationId xmlns:a16="http://schemas.microsoft.com/office/drawing/2014/main" id="{D5C74220-E46E-60D2-F46B-7DDC5E29F0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32303" y="4356235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15938" y="258318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960163" y="258318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04DAA27-0C0E-1B06-8161-FA2A0A258C4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404388" y="2583180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6959F0-EFEF-946A-4DDD-C52DEBFB5ED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51593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F4A4CFE-7E71-9F20-F924-4D108478F63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960163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779271E1-65F9-009E-BE23-833C0027F36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404388" y="4334159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500FA535-830D-BF36-29A8-61B278B192A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39414" y="2583494"/>
            <a:ext cx="2508157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</p:spTree>
    <p:extLst>
      <p:ext uri="{BB962C8B-B14F-4D97-AF65-F5344CB8AC3E}">
        <p14:creationId xmlns:p14="http://schemas.microsoft.com/office/powerpoint/2010/main" val="332705606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folie 7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8490844-5D0D-2E27-AD9E-977D929A835A}"/>
              </a:ext>
            </a:extLst>
          </p:cNvPr>
          <p:cNvGrpSpPr>
            <a:grpSpLocks/>
          </p:cNvGrpSpPr>
          <p:nvPr userDrawn="1"/>
        </p:nvGrpSpPr>
        <p:grpSpPr>
          <a:xfrm>
            <a:off x="8647571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8765E5A-CFEB-5883-B0B9-C0F6D9F1BD44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1" name="Abgerundetes Rechteck 83">
              <a:extLst>
                <a:ext uri="{FF2B5EF4-FFF2-40B4-BE49-F238E27FC236}">
                  <a16:creationId xmlns:a16="http://schemas.microsoft.com/office/drawing/2014/main" id="{E4DF1E3C-A4E2-9762-DD8D-0D69346FDF99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9" name="Oval 38">
            <a:extLst>
              <a:ext uri="{FF2B5EF4-FFF2-40B4-BE49-F238E27FC236}">
                <a16:creationId xmlns:a16="http://schemas.microsoft.com/office/drawing/2014/main" id="{0D860491-12B9-797F-DB4E-090BC6075884}"/>
              </a:ext>
            </a:extLst>
          </p:cNvPr>
          <p:cNvSpPr>
            <a:spLocks noChangeAspect="1"/>
          </p:cNvSpPr>
          <p:nvPr userDrawn="1"/>
        </p:nvSpPr>
        <p:spPr>
          <a:xfrm>
            <a:off x="1400143" y="4322221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BFC8DF2-CFB5-F544-873F-007D06E14849}"/>
              </a:ext>
            </a:extLst>
          </p:cNvPr>
          <p:cNvSpPr>
            <a:spLocks noChangeAspect="1"/>
          </p:cNvSpPr>
          <p:nvPr userDrawn="1"/>
        </p:nvSpPr>
        <p:spPr>
          <a:xfrm>
            <a:off x="3974326" y="4323682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C769F0C8-A73F-C152-FD5E-54C163E85FF5}"/>
              </a:ext>
            </a:extLst>
          </p:cNvPr>
          <p:cNvSpPr>
            <a:spLocks noChangeAspect="1"/>
          </p:cNvSpPr>
          <p:nvPr userDrawn="1"/>
        </p:nvSpPr>
        <p:spPr>
          <a:xfrm>
            <a:off x="6541439" y="4322221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 userDrawn="1"/>
        </p:nvSpPr>
        <p:spPr>
          <a:xfrm>
            <a:off x="2971249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 userDrawn="1"/>
        </p:nvSpPr>
        <p:spPr>
          <a:xfrm>
            <a:off x="5545432" y="2612196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4DF8B2-CFBD-BDC0-671C-25F531A1467B}"/>
              </a:ext>
            </a:extLst>
          </p:cNvPr>
          <p:cNvSpPr>
            <a:spLocks noChangeAspect="1"/>
          </p:cNvSpPr>
          <p:nvPr userDrawn="1"/>
        </p:nvSpPr>
        <p:spPr>
          <a:xfrm>
            <a:off x="8112545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 userDrawn="1"/>
        </p:nvGrpSpPr>
        <p:grpSpPr>
          <a:xfrm>
            <a:off x="3543111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3793" y="2610736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 userDrawn="1"/>
        </p:nvGrpSpPr>
        <p:grpSpPr>
          <a:xfrm>
            <a:off x="6116890" y="2612197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7572" y="2612197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F14EC928-ECCB-59B1-641C-040EE804EE35}"/>
              </a:ext>
            </a:extLst>
          </p:cNvPr>
          <p:cNvGrpSpPr>
            <a:grpSpLocks/>
          </p:cNvGrpSpPr>
          <p:nvPr userDrawn="1"/>
        </p:nvGrpSpPr>
        <p:grpSpPr>
          <a:xfrm>
            <a:off x="1972005" y="4347582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8" name="Rechteck 57">
              <a:extLst>
                <a:ext uri="{FF2B5EF4-FFF2-40B4-BE49-F238E27FC236}">
                  <a16:creationId xmlns:a16="http://schemas.microsoft.com/office/drawing/2014/main" id="{3156E5C3-110B-6E38-ACA2-5BE86037CDDC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62" name="Abgerundetes Rechteck 61">
              <a:extLst>
                <a:ext uri="{FF2B5EF4-FFF2-40B4-BE49-F238E27FC236}">
                  <a16:creationId xmlns:a16="http://schemas.microsoft.com/office/drawing/2014/main" id="{74AC9249-BF7A-EFD2-1B72-8D0E121933D4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66" name="Textplatzhalter 15">
            <a:extLst>
              <a:ext uri="{FF2B5EF4-FFF2-40B4-BE49-F238E27FC236}">
                <a16:creationId xmlns:a16="http://schemas.microsoft.com/office/drawing/2014/main" id="{A101ADBA-5820-095C-8576-7F91A47D2A1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972687" y="4347582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2" name="Gruppieren 81">
            <a:extLst>
              <a:ext uri="{FF2B5EF4-FFF2-40B4-BE49-F238E27FC236}">
                <a16:creationId xmlns:a16="http://schemas.microsoft.com/office/drawing/2014/main" id="{896BBC0F-F824-969D-686B-C348BBFFD0F7}"/>
              </a:ext>
            </a:extLst>
          </p:cNvPr>
          <p:cNvGrpSpPr>
            <a:grpSpLocks/>
          </p:cNvGrpSpPr>
          <p:nvPr userDrawn="1"/>
        </p:nvGrpSpPr>
        <p:grpSpPr>
          <a:xfrm>
            <a:off x="7111810" y="4347582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3" name="Rechteck 82">
              <a:extLst>
                <a:ext uri="{FF2B5EF4-FFF2-40B4-BE49-F238E27FC236}">
                  <a16:creationId xmlns:a16="http://schemas.microsoft.com/office/drawing/2014/main" id="{AD5F496B-CE4D-FF24-F252-84409C08860F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4" name="Abgerundetes Rechteck 83">
              <a:extLst>
                <a:ext uri="{FF2B5EF4-FFF2-40B4-BE49-F238E27FC236}">
                  <a16:creationId xmlns:a16="http://schemas.microsoft.com/office/drawing/2014/main" id="{F14393A1-8600-55F1-1EA7-A6BE49D897D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5" name="Textplatzhalter 15">
            <a:extLst>
              <a:ext uri="{FF2B5EF4-FFF2-40B4-BE49-F238E27FC236}">
                <a16:creationId xmlns:a16="http://schemas.microsoft.com/office/drawing/2014/main" id="{44548523-25DC-67CA-6BEA-41FD8DBD29A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14013" y="4347582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E8DFB8B4-318E-B59A-40B5-CCFE47E3DA90}"/>
              </a:ext>
            </a:extLst>
          </p:cNvPr>
          <p:cNvGrpSpPr>
            <a:grpSpLocks/>
          </p:cNvGrpSpPr>
          <p:nvPr userDrawn="1"/>
        </p:nvGrpSpPr>
        <p:grpSpPr>
          <a:xfrm>
            <a:off x="4545784" y="4349043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87" name="Rechteck 86">
              <a:extLst>
                <a:ext uri="{FF2B5EF4-FFF2-40B4-BE49-F238E27FC236}">
                  <a16:creationId xmlns:a16="http://schemas.microsoft.com/office/drawing/2014/main" id="{07EC4BB5-0AD8-AFF4-D030-14FF39864937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88" name="Abgerundetes Rechteck 87">
              <a:extLst>
                <a:ext uri="{FF2B5EF4-FFF2-40B4-BE49-F238E27FC236}">
                  <a16:creationId xmlns:a16="http://schemas.microsoft.com/office/drawing/2014/main" id="{F796B6B0-6142-A8FF-5EFA-6BCAE1D8D9B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89" name="Textplatzhalter 15">
            <a:extLst>
              <a:ext uri="{FF2B5EF4-FFF2-40B4-BE49-F238E27FC236}">
                <a16:creationId xmlns:a16="http://schemas.microsoft.com/office/drawing/2014/main" id="{D5C74220-E46E-60D2-F46B-7DDC5E29F06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46466" y="4349043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71249" y="2610422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545432" y="2611883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04DAA27-0C0E-1B06-8161-FA2A0A258C4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12545" y="2610422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0" name="Bildplatzhalter 4">
            <a:extLst>
              <a:ext uri="{FF2B5EF4-FFF2-40B4-BE49-F238E27FC236}">
                <a16:creationId xmlns:a16="http://schemas.microsoft.com/office/drawing/2014/main" id="{2E6959F0-EFEF-946A-4DDD-C52DEBFB5EDE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400143" y="432550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0F4A4CFE-7E71-9F20-F924-4D108478F63C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974326" y="4326967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779271E1-65F9-009E-BE23-833C0027F36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541439" y="432550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500FA535-830D-BF36-29A8-61B278B192A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47571" y="2610736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48C7DBC-E98D-E999-B8E0-5C0976C00218}"/>
              </a:ext>
            </a:extLst>
          </p:cNvPr>
          <p:cNvGrpSpPr>
            <a:grpSpLocks/>
          </p:cNvGrpSpPr>
          <p:nvPr userDrawn="1"/>
        </p:nvGrpSpPr>
        <p:grpSpPr>
          <a:xfrm>
            <a:off x="1048495" y="2610736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EADC5D03-AC53-95EB-A184-950A130AB8FE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3" name="Abgerundetes Rechteck 83">
              <a:extLst>
                <a:ext uri="{FF2B5EF4-FFF2-40B4-BE49-F238E27FC236}">
                  <a16:creationId xmlns:a16="http://schemas.microsoft.com/office/drawing/2014/main" id="{513EC25D-C1EA-6BB7-BE6A-E7C5015BA1D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24" name="Oval 8">
            <a:extLst>
              <a:ext uri="{FF2B5EF4-FFF2-40B4-BE49-F238E27FC236}">
                <a16:creationId xmlns:a16="http://schemas.microsoft.com/office/drawing/2014/main" id="{8FC7B5C1-11BA-9777-9E73-67F78C8D7B7C}"/>
              </a:ext>
            </a:extLst>
          </p:cNvPr>
          <p:cNvSpPr>
            <a:spLocks noChangeAspect="1"/>
          </p:cNvSpPr>
          <p:nvPr userDrawn="1"/>
        </p:nvSpPr>
        <p:spPr>
          <a:xfrm>
            <a:off x="513469" y="261073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74388F8C-32D2-875C-9D2A-B92112EB28AC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13469" y="2610422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B109E3C7-CDA0-8EA2-CBCF-A37A9F8C3F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8495" y="2610736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</p:spTree>
    <p:extLst>
      <p:ext uri="{BB962C8B-B14F-4D97-AF65-F5344CB8AC3E}">
        <p14:creationId xmlns:p14="http://schemas.microsoft.com/office/powerpoint/2010/main" val="8309236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folie 8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C8490844-5D0D-2E27-AD9E-977D929A835A}"/>
              </a:ext>
            </a:extLst>
          </p:cNvPr>
          <p:cNvGrpSpPr>
            <a:grpSpLocks/>
          </p:cNvGrpSpPr>
          <p:nvPr userDrawn="1"/>
        </p:nvGrpSpPr>
        <p:grpSpPr>
          <a:xfrm>
            <a:off x="8647571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0" name="Rechteck 19">
              <a:extLst>
                <a:ext uri="{FF2B5EF4-FFF2-40B4-BE49-F238E27FC236}">
                  <a16:creationId xmlns:a16="http://schemas.microsoft.com/office/drawing/2014/main" id="{F8765E5A-CFEB-5883-B0B9-C0F6D9F1BD44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1" name="Abgerundetes Rechteck 83">
              <a:extLst>
                <a:ext uri="{FF2B5EF4-FFF2-40B4-BE49-F238E27FC236}">
                  <a16:creationId xmlns:a16="http://schemas.microsoft.com/office/drawing/2014/main" id="{E4DF1E3C-A4E2-9762-DD8D-0D69346FDF99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093CDEBE-4361-2AAF-9645-0E9A4D086E11}"/>
              </a:ext>
            </a:extLst>
          </p:cNvPr>
          <p:cNvSpPr>
            <a:spLocks noChangeAspect="1"/>
          </p:cNvSpPr>
          <p:nvPr userDrawn="1"/>
        </p:nvSpPr>
        <p:spPr>
          <a:xfrm>
            <a:off x="2971249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C137147-3E24-7D7E-A3E2-2D100EC787BA}"/>
              </a:ext>
            </a:extLst>
          </p:cNvPr>
          <p:cNvSpPr>
            <a:spLocks noChangeAspect="1"/>
          </p:cNvSpPr>
          <p:nvPr userDrawn="1"/>
        </p:nvSpPr>
        <p:spPr>
          <a:xfrm>
            <a:off x="5545432" y="2653759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4DF8B2-CFBD-BDC0-671C-25F531A1467B}"/>
              </a:ext>
            </a:extLst>
          </p:cNvPr>
          <p:cNvSpPr>
            <a:spLocks noChangeAspect="1"/>
          </p:cNvSpPr>
          <p:nvPr userDrawn="1"/>
        </p:nvSpPr>
        <p:spPr>
          <a:xfrm>
            <a:off x="8112545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63FA793-3C8B-EC29-2E65-B4BA67883B26}"/>
              </a:ext>
            </a:extLst>
          </p:cNvPr>
          <p:cNvGrpSpPr>
            <a:grpSpLocks/>
          </p:cNvGrpSpPr>
          <p:nvPr userDrawn="1"/>
        </p:nvGrpSpPr>
        <p:grpSpPr>
          <a:xfrm>
            <a:off x="3543111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AF0FE00-CD6A-4391-15DF-521F2EB7E549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7" name="Abgerundetes Rechteck 16">
              <a:extLst>
                <a:ext uri="{FF2B5EF4-FFF2-40B4-BE49-F238E27FC236}">
                  <a16:creationId xmlns:a16="http://schemas.microsoft.com/office/drawing/2014/main" id="{ECFA5218-7570-33EE-77C1-76CFC3918E9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18" name="Textplatzhalter 15">
            <a:extLst>
              <a:ext uri="{FF2B5EF4-FFF2-40B4-BE49-F238E27FC236}">
                <a16:creationId xmlns:a16="http://schemas.microsoft.com/office/drawing/2014/main" id="{F484EE40-A989-44F8-A772-2540B03A47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43793" y="265229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32" name="Gruppieren 31">
            <a:extLst>
              <a:ext uri="{FF2B5EF4-FFF2-40B4-BE49-F238E27FC236}">
                <a16:creationId xmlns:a16="http://schemas.microsoft.com/office/drawing/2014/main" id="{4D728831-D7B1-8A0A-06B4-E10A2BD39454}"/>
              </a:ext>
            </a:extLst>
          </p:cNvPr>
          <p:cNvGrpSpPr>
            <a:grpSpLocks/>
          </p:cNvGrpSpPr>
          <p:nvPr userDrawn="1"/>
        </p:nvGrpSpPr>
        <p:grpSpPr>
          <a:xfrm>
            <a:off x="6116890" y="2653760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3" name="Rechteck 32">
              <a:extLst>
                <a:ext uri="{FF2B5EF4-FFF2-40B4-BE49-F238E27FC236}">
                  <a16:creationId xmlns:a16="http://schemas.microsoft.com/office/drawing/2014/main" id="{9E49E005-B4B2-3214-98A3-BF676C156CC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4" name="Abgerundetes Rechteck 33">
              <a:extLst>
                <a:ext uri="{FF2B5EF4-FFF2-40B4-BE49-F238E27FC236}">
                  <a16:creationId xmlns:a16="http://schemas.microsoft.com/office/drawing/2014/main" id="{D10F3881-86C3-6D0A-6C24-096B352B5EE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5" name="Textplatzhalter 15">
            <a:extLst>
              <a:ext uri="{FF2B5EF4-FFF2-40B4-BE49-F238E27FC236}">
                <a16:creationId xmlns:a16="http://schemas.microsoft.com/office/drawing/2014/main" id="{7445720C-04BE-93DD-842C-67364DB7429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17572" y="2653760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084FA0A9-7567-23E5-495E-8CDC5B6BE71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2971249" y="26519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3C929606-DA93-622E-A647-32F3B3B46847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545432" y="265344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C04DAA27-0C0E-1B06-8161-FA2A0A258C4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12545" y="26519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Textplatzhalter 5">
            <a:extLst>
              <a:ext uri="{FF2B5EF4-FFF2-40B4-BE49-F238E27FC236}">
                <a16:creationId xmlns:a16="http://schemas.microsoft.com/office/drawing/2014/main" id="{1CEF6803-CFC3-2AA2-FAEA-8AEBA29EA3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1687927"/>
            <a:ext cx="9969180" cy="53196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9BC8F76-C7B6-F8B5-9CE7-052DCAD972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69180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500FA535-830D-BF36-29A8-61B278B192A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47571" y="265229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48C7DBC-E98D-E999-B8E0-5C0976C00218}"/>
              </a:ext>
            </a:extLst>
          </p:cNvPr>
          <p:cNvGrpSpPr>
            <a:grpSpLocks/>
          </p:cNvGrpSpPr>
          <p:nvPr userDrawn="1"/>
        </p:nvGrpSpPr>
        <p:grpSpPr>
          <a:xfrm>
            <a:off x="1048495" y="265229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EADC5D03-AC53-95EB-A184-950A130AB8FE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3" name="Abgerundetes Rechteck 83">
              <a:extLst>
                <a:ext uri="{FF2B5EF4-FFF2-40B4-BE49-F238E27FC236}">
                  <a16:creationId xmlns:a16="http://schemas.microsoft.com/office/drawing/2014/main" id="{513EC25D-C1EA-6BB7-BE6A-E7C5015BA1D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24" name="Oval 8">
            <a:extLst>
              <a:ext uri="{FF2B5EF4-FFF2-40B4-BE49-F238E27FC236}">
                <a16:creationId xmlns:a16="http://schemas.microsoft.com/office/drawing/2014/main" id="{8FC7B5C1-11BA-9777-9E73-67F78C8D7B7C}"/>
              </a:ext>
            </a:extLst>
          </p:cNvPr>
          <p:cNvSpPr>
            <a:spLocks noChangeAspect="1"/>
          </p:cNvSpPr>
          <p:nvPr userDrawn="1"/>
        </p:nvSpPr>
        <p:spPr>
          <a:xfrm>
            <a:off x="513469" y="265229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25" name="Bildplatzhalter 4">
            <a:extLst>
              <a:ext uri="{FF2B5EF4-FFF2-40B4-BE49-F238E27FC236}">
                <a16:creationId xmlns:a16="http://schemas.microsoft.com/office/drawing/2014/main" id="{74388F8C-32D2-875C-9D2A-B92112EB28AC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513469" y="265198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26" name="Textplatzhalter 15">
            <a:extLst>
              <a:ext uri="{FF2B5EF4-FFF2-40B4-BE49-F238E27FC236}">
                <a16:creationId xmlns:a16="http://schemas.microsoft.com/office/drawing/2014/main" id="{B109E3C7-CDA0-8EA2-CBCF-A37A9F8C3F9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8495" y="265229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BF5DA189-4D5E-9D99-8DD4-5AB1CB499E7C}"/>
              </a:ext>
            </a:extLst>
          </p:cNvPr>
          <p:cNvGrpSpPr>
            <a:grpSpLocks/>
          </p:cNvGrpSpPr>
          <p:nvPr userDrawn="1"/>
        </p:nvGrpSpPr>
        <p:grpSpPr>
          <a:xfrm>
            <a:off x="8647571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7692D958-C0A5-6951-1A88-C05F96EE2FE2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9" name="Abgerundetes Rechteck 83">
              <a:extLst>
                <a:ext uri="{FF2B5EF4-FFF2-40B4-BE49-F238E27FC236}">
                  <a16:creationId xmlns:a16="http://schemas.microsoft.com/office/drawing/2014/main" id="{852CD085-DBAD-E7E3-7C21-EA2ADFA9F96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0" name="Oval 2">
            <a:extLst>
              <a:ext uri="{FF2B5EF4-FFF2-40B4-BE49-F238E27FC236}">
                <a16:creationId xmlns:a16="http://schemas.microsoft.com/office/drawing/2014/main" id="{8EFD41B6-C95B-9513-6D84-D250795BE694}"/>
              </a:ext>
            </a:extLst>
          </p:cNvPr>
          <p:cNvSpPr>
            <a:spLocks noChangeAspect="1"/>
          </p:cNvSpPr>
          <p:nvPr userDrawn="1"/>
        </p:nvSpPr>
        <p:spPr>
          <a:xfrm>
            <a:off x="2971249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1" name="Oval 7">
            <a:extLst>
              <a:ext uri="{FF2B5EF4-FFF2-40B4-BE49-F238E27FC236}">
                <a16:creationId xmlns:a16="http://schemas.microsoft.com/office/drawing/2014/main" id="{F2B48931-F611-8568-4E13-ACF9E3B25815}"/>
              </a:ext>
            </a:extLst>
          </p:cNvPr>
          <p:cNvSpPr>
            <a:spLocks noChangeAspect="1"/>
          </p:cNvSpPr>
          <p:nvPr userDrawn="1"/>
        </p:nvSpPr>
        <p:spPr>
          <a:xfrm>
            <a:off x="5545432" y="436555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36" name="Oval 8">
            <a:extLst>
              <a:ext uri="{FF2B5EF4-FFF2-40B4-BE49-F238E27FC236}">
                <a16:creationId xmlns:a16="http://schemas.microsoft.com/office/drawing/2014/main" id="{D8B0FAAA-28A4-6163-B0EB-8C07C9E3D8B8}"/>
              </a:ext>
            </a:extLst>
          </p:cNvPr>
          <p:cNvSpPr>
            <a:spLocks noChangeAspect="1"/>
          </p:cNvSpPr>
          <p:nvPr userDrawn="1"/>
        </p:nvSpPr>
        <p:spPr>
          <a:xfrm>
            <a:off x="8112545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99B0F980-44A7-FFB7-81A0-DF2C9AC61E22}"/>
              </a:ext>
            </a:extLst>
          </p:cNvPr>
          <p:cNvGrpSpPr>
            <a:grpSpLocks/>
          </p:cNvGrpSpPr>
          <p:nvPr userDrawn="1"/>
        </p:nvGrpSpPr>
        <p:grpSpPr>
          <a:xfrm>
            <a:off x="3543111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38" name="Rechteck 37">
              <a:extLst>
                <a:ext uri="{FF2B5EF4-FFF2-40B4-BE49-F238E27FC236}">
                  <a16:creationId xmlns:a16="http://schemas.microsoft.com/office/drawing/2014/main" id="{1F9AC172-E198-BC48-3A7E-E0B268BA31F1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0" name="Abgerundetes Rechteck 16">
              <a:extLst>
                <a:ext uri="{FF2B5EF4-FFF2-40B4-BE49-F238E27FC236}">
                  <a16:creationId xmlns:a16="http://schemas.microsoft.com/office/drawing/2014/main" id="{40BF5641-3459-C058-2E37-20336BEE65C4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41" name="Textplatzhalter 15">
            <a:extLst>
              <a:ext uri="{FF2B5EF4-FFF2-40B4-BE49-F238E27FC236}">
                <a16:creationId xmlns:a16="http://schemas.microsoft.com/office/drawing/2014/main" id="{180A4ADA-B994-7774-E68C-1AAD82B4E89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543793" y="4364098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42" name="Gruppieren 41">
            <a:extLst>
              <a:ext uri="{FF2B5EF4-FFF2-40B4-BE49-F238E27FC236}">
                <a16:creationId xmlns:a16="http://schemas.microsoft.com/office/drawing/2014/main" id="{23AF3FCF-60A5-0704-4F82-49F290E79C35}"/>
              </a:ext>
            </a:extLst>
          </p:cNvPr>
          <p:cNvGrpSpPr>
            <a:grpSpLocks/>
          </p:cNvGrpSpPr>
          <p:nvPr userDrawn="1"/>
        </p:nvGrpSpPr>
        <p:grpSpPr>
          <a:xfrm>
            <a:off x="6116890" y="4365559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43" name="Rechteck 42">
              <a:extLst>
                <a:ext uri="{FF2B5EF4-FFF2-40B4-BE49-F238E27FC236}">
                  <a16:creationId xmlns:a16="http://schemas.microsoft.com/office/drawing/2014/main" id="{708CD25F-04C5-3CF1-4494-94A97770B646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44" name="Abgerundetes Rechteck 33">
              <a:extLst>
                <a:ext uri="{FF2B5EF4-FFF2-40B4-BE49-F238E27FC236}">
                  <a16:creationId xmlns:a16="http://schemas.microsoft.com/office/drawing/2014/main" id="{84A8E8F4-B982-5CD0-C4B0-24FD32D2501F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45" name="Textplatzhalter 15">
            <a:extLst>
              <a:ext uri="{FF2B5EF4-FFF2-40B4-BE49-F238E27FC236}">
                <a16:creationId xmlns:a16="http://schemas.microsoft.com/office/drawing/2014/main" id="{F5583698-E9A3-945B-EFC8-DBD1F09307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117572" y="4365559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7" name="Bildplatzhalter 4">
            <a:extLst>
              <a:ext uri="{FF2B5EF4-FFF2-40B4-BE49-F238E27FC236}">
                <a16:creationId xmlns:a16="http://schemas.microsoft.com/office/drawing/2014/main" id="{740B13EC-D220-3CDE-4DD2-560100C8FA59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2971249" y="436378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48" name="Bildplatzhalter 4">
            <a:extLst>
              <a:ext uri="{FF2B5EF4-FFF2-40B4-BE49-F238E27FC236}">
                <a16:creationId xmlns:a16="http://schemas.microsoft.com/office/drawing/2014/main" id="{E65AC641-B826-FBB2-E803-175593693BC8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5545432" y="4365245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49" name="Bildplatzhalter 4">
            <a:extLst>
              <a:ext uri="{FF2B5EF4-FFF2-40B4-BE49-F238E27FC236}">
                <a16:creationId xmlns:a16="http://schemas.microsoft.com/office/drawing/2014/main" id="{5AD46FC3-A6BA-CF16-1448-FE6784B462B3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8112545" y="436378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51" name="Textplatzhalter 15">
            <a:extLst>
              <a:ext uri="{FF2B5EF4-FFF2-40B4-BE49-F238E27FC236}">
                <a16:creationId xmlns:a16="http://schemas.microsoft.com/office/drawing/2014/main" id="{526E87EE-A89C-2EBE-5C11-AA0870111D3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647571" y="4364098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4EC643E4-5255-5436-D397-086720674BB4}"/>
              </a:ext>
            </a:extLst>
          </p:cNvPr>
          <p:cNvGrpSpPr>
            <a:grpSpLocks/>
          </p:cNvGrpSpPr>
          <p:nvPr userDrawn="1"/>
        </p:nvGrpSpPr>
        <p:grpSpPr>
          <a:xfrm>
            <a:off x="1048495" y="4364098"/>
            <a:ext cx="1800000" cy="1412740"/>
            <a:chOff x="5000959" y="1708501"/>
            <a:chExt cx="4403759" cy="5813939"/>
          </a:xfrm>
          <a:solidFill>
            <a:schemeClr val="accent3"/>
          </a:solidFill>
        </p:grpSpPr>
        <p:sp>
          <p:nvSpPr>
            <p:cNvPr id="53" name="Rechteck 52">
              <a:extLst>
                <a:ext uri="{FF2B5EF4-FFF2-40B4-BE49-F238E27FC236}">
                  <a16:creationId xmlns:a16="http://schemas.microsoft.com/office/drawing/2014/main" id="{86800573-1BE2-A810-B85B-6CAA42B40480}"/>
                </a:ext>
              </a:extLst>
            </p:cNvPr>
            <p:cNvSpPr/>
            <p:nvPr userDrawn="1"/>
          </p:nvSpPr>
          <p:spPr>
            <a:xfrm>
              <a:off x="5000959" y="1708501"/>
              <a:ext cx="1732208" cy="194095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55" name="Abgerundetes Rechteck 83">
              <a:extLst>
                <a:ext uri="{FF2B5EF4-FFF2-40B4-BE49-F238E27FC236}">
                  <a16:creationId xmlns:a16="http://schemas.microsoft.com/office/drawing/2014/main" id="{1E2C42D5-ACEA-1A18-B9C9-747E3D324D1C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1828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56" name="Oval 8">
            <a:extLst>
              <a:ext uri="{FF2B5EF4-FFF2-40B4-BE49-F238E27FC236}">
                <a16:creationId xmlns:a16="http://schemas.microsoft.com/office/drawing/2014/main" id="{3B965220-174A-9956-18BD-AF7F91EC8AD0}"/>
              </a:ext>
            </a:extLst>
          </p:cNvPr>
          <p:cNvSpPr>
            <a:spLocks noChangeAspect="1"/>
          </p:cNvSpPr>
          <p:nvPr userDrawn="1"/>
        </p:nvSpPr>
        <p:spPr>
          <a:xfrm>
            <a:off x="513469" y="436409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7" name="Bildplatzhalter 4">
            <a:extLst>
              <a:ext uri="{FF2B5EF4-FFF2-40B4-BE49-F238E27FC236}">
                <a16:creationId xmlns:a16="http://schemas.microsoft.com/office/drawing/2014/main" id="{3C87F533-C10C-6193-4E13-38B36A49B0E0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513469" y="436378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59" name="Textplatzhalter 15">
            <a:extLst>
              <a:ext uri="{FF2B5EF4-FFF2-40B4-BE49-F238E27FC236}">
                <a16:creationId xmlns:a16="http://schemas.microsoft.com/office/drawing/2014/main" id="{EB3C036E-3F6F-AE15-0EAA-CD6D485017F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48495" y="4364098"/>
            <a:ext cx="1800000" cy="1412740"/>
          </a:xfrm>
        </p:spPr>
        <p:txBody>
          <a:bodyPr lIns="360000" tIns="360000" rIns="360000" bIns="36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de-DE" dirty="0"/>
              <a:t>Hier Text einfügen</a:t>
            </a:r>
          </a:p>
        </p:txBody>
      </p:sp>
    </p:spTree>
    <p:extLst>
      <p:ext uri="{BB962C8B-B14F-4D97-AF65-F5344CB8AC3E}">
        <p14:creationId xmlns:p14="http://schemas.microsoft.com/office/powerpoint/2010/main" val="37046117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folie 9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47DFB36-2650-A2D4-43F0-B33FE20698C7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896CD77-F3EE-8E4B-C3DD-D712EE9BBB64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8D75AD-33C7-AAFC-6BC8-61F89AE69047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4820127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DE6B77F8-A173-F62F-F579-460CEEE6BD4A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170956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E9F7CB46-1276-45DC-ECC8-F33C059D77C9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1709565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86" name="Gruppieren 85">
            <a:extLst>
              <a:ext uri="{FF2B5EF4-FFF2-40B4-BE49-F238E27FC236}">
                <a16:creationId xmlns:a16="http://schemas.microsoft.com/office/drawing/2014/main" id="{63B4D02E-73F3-3FE8-21B1-9414DAB0E944}"/>
              </a:ext>
            </a:extLst>
          </p:cNvPr>
          <p:cNvGrpSpPr>
            <a:grpSpLocks/>
          </p:cNvGrpSpPr>
          <p:nvPr userDrawn="1"/>
        </p:nvGrpSpPr>
        <p:grpSpPr>
          <a:xfrm>
            <a:off x="4531962" y="1709564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90" name="Rechteck 89">
              <a:extLst>
                <a:ext uri="{FF2B5EF4-FFF2-40B4-BE49-F238E27FC236}">
                  <a16:creationId xmlns:a16="http://schemas.microsoft.com/office/drawing/2014/main" id="{5E5BB3DB-65CB-9E19-6B26-5593B8611E51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94" name="Abgerundetes Rechteck 93">
              <a:extLst>
                <a:ext uri="{FF2B5EF4-FFF2-40B4-BE49-F238E27FC236}">
                  <a16:creationId xmlns:a16="http://schemas.microsoft.com/office/drawing/2014/main" id="{D6A86D68-CB56-CB44-A646-FECDB4D292CC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98" name="Textplatzhalter 15">
            <a:extLst>
              <a:ext uri="{FF2B5EF4-FFF2-40B4-BE49-F238E27FC236}">
                <a16:creationId xmlns:a16="http://schemas.microsoft.com/office/drawing/2014/main" id="{5177CEA9-1BD9-807E-CDE9-FA2129AD00D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531962" y="1709566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102" name="Gruppieren 101">
            <a:extLst>
              <a:ext uri="{FF2B5EF4-FFF2-40B4-BE49-F238E27FC236}">
                <a16:creationId xmlns:a16="http://schemas.microsoft.com/office/drawing/2014/main" id="{1666EE22-6CAC-8BD5-95DE-97ACCD1B561D}"/>
              </a:ext>
            </a:extLst>
          </p:cNvPr>
          <p:cNvGrpSpPr>
            <a:grpSpLocks/>
          </p:cNvGrpSpPr>
          <p:nvPr userDrawn="1"/>
        </p:nvGrpSpPr>
        <p:grpSpPr>
          <a:xfrm>
            <a:off x="7976281" y="1709564"/>
            <a:ext cx="2512333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106" name="Rechteck 105">
              <a:extLst>
                <a:ext uri="{FF2B5EF4-FFF2-40B4-BE49-F238E27FC236}">
                  <a16:creationId xmlns:a16="http://schemas.microsoft.com/office/drawing/2014/main" id="{2A3C3DC7-1E58-9654-38EC-6258C2216050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10" name="Abgerundetes Rechteck 109">
              <a:extLst>
                <a:ext uri="{FF2B5EF4-FFF2-40B4-BE49-F238E27FC236}">
                  <a16:creationId xmlns:a16="http://schemas.microsoft.com/office/drawing/2014/main" id="{078B6444-FAAC-3FD7-F938-DAA3A904468E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14" name="Textplatzhalter 15">
            <a:extLst>
              <a:ext uri="{FF2B5EF4-FFF2-40B4-BE49-F238E27FC236}">
                <a16:creationId xmlns:a16="http://schemas.microsoft.com/office/drawing/2014/main" id="{E6FE5A76-523B-9A33-3980-8E89B6455F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76281" y="1709566"/>
            <a:ext cx="2512333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4B6BF23A-69E7-8B62-97C0-AC05AB4F125E}"/>
              </a:ext>
            </a:extLst>
          </p:cNvPr>
          <p:cNvSpPr>
            <a:spLocks noChangeAspect="1"/>
          </p:cNvSpPr>
          <p:nvPr userDrawn="1"/>
        </p:nvSpPr>
        <p:spPr>
          <a:xfrm>
            <a:off x="515938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CD6B5ACB-3957-E7CA-4CE1-B4EA8B7DA1AE}"/>
              </a:ext>
            </a:extLst>
          </p:cNvPr>
          <p:cNvSpPr>
            <a:spLocks noChangeAspect="1"/>
          </p:cNvSpPr>
          <p:nvPr userDrawn="1"/>
        </p:nvSpPr>
        <p:spPr>
          <a:xfrm>
            <a:off x="3960163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2A13408-90D2-6E32-B54B-3632BEDC4E4C}"/>
              </a:ext>
            </a:extLst>
          </p:cNvPr>
          <p:cNvSpPr>
            <a:spLocks noChangeAspect="1"/>
          </p:cNvSpPr>
          <p:nvPr userDrawn="1"/>
        </p:nvSpPr>
        <p:spPr>
          <a:xfrm>
            <a:off x="7404388" y="325064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17023D44-B8A8-EA66-8B71-FE92B50A4B4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960163" y="1709563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6" name="Bildplatzhalter 4">
            <a:extLst>
              <a:ext uri="{FF2B5EF4-FFF2-40B4-BE49-F238E27FC236}">
                <a16:creationId xmlns:a16="http://schemas.microsoft.com/office/drawing/2014/main" id="{7853C48C-ABDB-6BBE-9663-C900B63FE88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7404388" y="1709563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B2A8A312-E1C8-8E24-9084-3E129A5D9DEC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15938" y="3248981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8" name="Bildplatzhalter 4">
            <a:extLst>
              <a:ext uri="{FF2B5EF4-FFF2-40B4-BE49-F238E27FC236}">
                <a16:creationId xmlns:a16="http://schemas.microsoft.com/office/drawing/2014/main" id="{2A160C03-D1BC-5889-BEBC-9A083CAF1D8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3960163" y="3248981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1" name="Bildplatzhalter 4">
            <a:extLst>
              <a:ext uri="{FF2B5EF4-FFF2-40B4-BE49-F238E27FC236}">
                <a16:creationId xmlns:a16="http://schemas.microsoft.com/office/drawing/2014/main" id="{C6FA4DE6-435F-4144-BE1E-71501ECC6C14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7404388" y="3248981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2" name="Bildplatzhalter 4">
            <a:extLst>
              <a:ext uri="{FF2B5EF4-FFF2-40B4-BE49-F238E27FC236}">
                <a16:creationId xmlns:a16="http://schemas.microsoft.com/office/drawing/2014/main" id="{CAB4B9A8-CDC9-BA58-C01E-1760A18E694F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15938" y="482176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3" name="Bildplatzhalter 4">
            <a:extLst>
              <a:ext uri="{FF2B5EF4-FFF2-40B4-BE49-F238E27FC236}">
                <a16:creationId xmlns:a16="http://schemas.microsoft.com/office/drawing/2014/main" id="{1F323202-C232-61D1-C50B-B96DE1A7C55C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960163" y="482176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4" name="Bildplatzhalter 4">
            <a:extLst>
              <a:ext uri="{FF2B5EF4-FFF2-40B4-BE49-F238E27FC236}">
                <a16:creationId xmlns:a16="http://schemas.microsoft.com/office/drawing/2014/main" id="{523A8EB0-E9DB-7A19-A60C-4B96A18989AA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7404388" y="4821764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  <p:sp>
        <p:nvSpPr>
          <p:cNvPr id="15" name="Titel 14">
            <a:extLst>
              <a:ext uri="{FF2B5EF4-FFF2-40B4-BE49-F238E27FC236}">
                <a16:creationId xmlns:a16="http://schemas.microsoft.com/office/drawing/2014/main" id="{3E528B14-3FEA-2434-01AA-9D4C4BAFB2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F392AE3A-2D17-E111-7647-4971C7CC8D9B}"/>
              </a:ext>
            </a:extLst>
          </p:cNvPr>
          <p:cNvGrpSpPr>
            <a:grpSpLocks/>
          </p:cNvGrpSpPr>
          <p:nvPr userDrawn="1"/>
        </p:nvGrpSpPr>
        <p:grpSpPr>
          <a:xfrm>
            <a:off x="4531962" y="3250648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A9C9B73F-B6F5-8AED-5FAC-CDC5903982F3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18" name="Abgerundetes Rechteck 93">
              <a:extLst>
                <a:ext uri="{FF2B5EF4-FFF2-40B4-BE49-F238E27FC236}">
                  <a16:creationId xmlns:a16="http://schemas.microsoft.com/office/drawing/2014/main" id="{F2E1B264-539E-0BF6-26DD-D4CE7480EEC6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19" name="Textplatzhalter 15">
            <a:extLst>
              <a:ext uri="{FF2B5EF4-FFF2-40B4-BE49-F238E27FC236}">
                <a16:creationId xmlns:a16="http://schemas.microsoft.com/office/drawing/2014/main" id="{26E6015F-EC67-69A8-68FB-92AB19478A6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531410" y="3250648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0F6C813-FE61-EE33-C5C7-76A6F2003C27}"/>
              </a:ext>
            </a:extLst>
          </p:cNvPr>
          <p:cNvGrpSpPr>
            <a:grpSpLocks/>
          </p:cNvGrpSpPr>
          <p:nvPr userDrawn="1"/>
        </p:nvGrpSpPr>
        <p:grpSpPr>
          <a:xfrm>
            <a:off x="4531410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0547DEE1-4DF3-DB65-2A23-1886F630E56B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2" name="Abgerundetes Rechteck 93">
              <a:extLst>
                <a:ext uri="{FF2B5EF4-FFF2-40B4-BE49-F238E27FC236}">
                  <a16:creationId xmlns:a16="http://schemas.microsoft.com/office/drawing/2014/main" id="{B41EF072-3C9A-0731-5F45-EB24C745D1CB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sp>
        <p:nvSpPr>
          <p:cNvPr id="23" name="Textplatzhalter 15">
            <a:extLst>
              <a:ext uri="{FF2B5EF4-FFF2-40B4-BE49-F238E27FC236}">
                <a16:creationId xmlns:a16="http://schemas.microsoft.com/office/drawing/2014/main" id="{5B4F19D7-6996-D420-D0DA-D55E749EC89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30858" y="4820127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9F07E18E-C62B-9552-603E-202FAA7EB961}"/>
              </a:ext>
            </a:extLst>
          </p:cNvPr>
          <p:cNvGrpSpPr>
            <a:grpSpLocks/>
          </p:cNvGrpSpPr>
          <p:nvPr userDrawn="1"/>
        </p:nvGrpSpPr>
        <p:grpSpPr>
          <a:xfrm>
            <a:off x="7979774" y="3250648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D3AC8F3A-7B01-485C-F7D2-1DB81055836D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8" name="Abgerundetes Rechteck 93">
              <a:extLst>
                <a:ext uri="{FF2B5EF4-FFF2-40B4-BE49-F238E27FC236}">
                  <a16:creationId xmlns:a16="http://schemas.microsoft.com/office/drawing/2014/main" id="{42A6C43D-F9A8-97F6-2BBA-CB85BB37EDE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F64FC56B-F2A2-4451-92FD-9B0C3310EA03}"/>
              </a:ext>
            </a:extLst>
          </p:cNvPr>
          <p:cNvGrpSpPr>
            <a:grpSpLocks/>
          </p:cNvGrpSpPr>
          <p:nvPr userDrawn="1"/>
        </p:nvGrpSpPr>
        <p:grpSpPr>
          <a:xfrm>
            <a:off x="7979774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31" name="Rechteck 30">
              <a:extLst>
                <a:ext uri="{FF2B5EF4-FFF2-40B4-BE49-F238E27FC236}">
                  <a16:creationId xmlns:a16="http://schemas.microsoft.com/office/drawing/2014/main" id="{9AA9EEB5-81FB-6383-2EFF-AA6BBA4CC2C5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2" name="Abgerundetes Rechteck 93">
              <a:extLst>
                <a:ext uri="{FF2B5EF4-FFF2-40B4-BE49-F238E27FC236}">
                  <a16:creationId xmlns:a16="http://schemas.microsoft.com/office/drawing/2014/main" id="{9B53B463-E292-2622-BA9A-4A9D310C44CC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grpSp>
        <p:nvGrpSpPr>
          <p:cNvPr id="33" name="Gruppieren 32">
            <a:extLst>
              <a:ext uri="{FF2B5EF4-FFF2-40B4-BE49-F238E27FC236}">
                <a16:creationId xmlns:a16="http://schemas.microsoft.com/office/drawing/2014/main" id="{8E9E4154-7727-E90B-14F5-1D5C49D5FE72}"/>
              </a:ext>
            </a:extLst>
          </p:cNvPr>
          <p:cNvGrpSpPr>
            <a:grpSpLocks/>
          </p:cNvGrpSpPr>
          <p:nvPr userDrawn="1"/>
        </p:nvGrpSpPr>
        <p:grpSpPr>
          <a:xfrm>
            <a:off x="1089296" y="482012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34" name="Rechteck 33">
              <a:extLst>
                <a:ext uri="{FF2B5EF4-FFF2-40B4-BE49-F238E27FC236}">
                  <a16:creationId xmlns:a16="http://schemas.microsoft.com/office/drawing/2014/main" id="{D3B6CF85-4099-5916-C170-9E96533720E5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5" name="Abgerundetes Rechteck 93">
              <a:extLst>
                <a:ext uri="{FF2B5EF4-FFF2-40B4-BE49-F238E27FC236}">
                  <a16:creationId xmlns:a16="http://schemas.microsoft.com/office/drawing/2014/main" id="{99F694A1-87E0-ED36-23DB-9AEA37E606A0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 dirty="0"/>
            </a:p>
          </p:txBody>
        </p:sp>
      </p:grpSp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501C3BB9-DB84-1FB4-7730-04CC0378C125}"/>
              </a:ext>
            </a:extLst>
          </p:cNvPr>
          <p:cNvGrpSpPr>
            <a:grpSpLocks/>
          </p:cNvGrpSpPr>
          <p:nvPr userDrawn="1"/>
        </p:nvGrpSpPr>
        <p:grpSpPr>
          <a:xfrm>
            <a:off x="1089163" y="3242870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37" name="Rechteck 36">
              <a:extLst>
                <a:ext uri="{FF2B5EF4-FFF2-40B4-BE49-F238E27FC236}">
                  <a16:creationId xmlns:a16="http://schemas.microsoft.com/office/drawing/2014/main" id="{CEF334E0-176F-9C64-F404-C98813B35F84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38" name="Abgerundetes Rechteck 93">
              <a:extLst>
                <a:ext uri="{FF2B5EF4-FFF2-40B4-BE49-F238E27FC236}">
                  <a16:creationId xmlns:a16="http://schemas.microsoft.com/office/drawing/2014/main" id="{25450016-15FD-7DD1-01CE-5CA045A04D00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53" name="Textplatzhalter 15">
            <a:extLst>
              <a:ext uri="{FF2B5EF4-FFF2-40B4-BE49-F238E27FC236}">
                <a16:creationId xmlns:a16="http://schemas.microsoft.com/office/drawing/2014/main" id="{454FB850-1585-C7CD-CD3B-1054DBCA7F3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973657" y="3250555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4" name="Textplatzhalter 15">
            <a:extLst>
              <a:ext uri="{FF2B5EF4-FFF2-40B4-BE49-F238E27FC236}">
                <a16:creationId xmlns:a16="http://schemas.microsoft.com/office/drawing/2014/main" id="{C050EF19-782F-341B-E0A5-ED3E0DD6171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972420" y="4820127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5" name="Textplatzhalter 15">
            <a:extLst>
              <a:ext uri="{FF2B5EF4-FFF2-40B4-BE49-F238E27FC236}">
                <a16:creationId xmlns:a16="http://schemas.microsoft.com/office/drawing/2014/main" id="{FE2165AD-BEA5-101C-1357-72BEF75A1BB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90267" y="3242869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6" name="Textplatzhalter 15">
            <a:extLst>
              <a:ext uri="{FF2B5EF4-FFF2-40B4-BE49-F238E27FC236}">
                <a16:creationId xmlns:a16="http://schemas.microsoft.com/office/drawing/2014/main" id="{655E5EE7-7EC9-0BA3-4E48-26E95AD9867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96650" y="4820035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" name="Oval 43">
            <a:extLst>
              <a:ext uri="{FF2B5EF4-FFF2-40B4-BE49-F238E27FC236}">
                <a16:creationId xmlns:a16="http://schemas.microsoft.com/office/drawing/2014/main" id="{C3986957-A351-1F62-55B5-5876A9E1B652}"/>
              </a:ext>
            </a:extLst>
          </p:cNvPr>
          <p:cNvSpPr>
            <a:spLocks noChangeAspect="1"/>
          </p:cNvSpPr>
          <p:nvPr userDrawn="1"/>
        </p:nvSpPr>
        <p:spPr>
          <a:xfrm>
            <a:off x="515844" y="1703138"/>
            <a:ext cx="468000" cy="46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endParaRPr lang="de-DE"/>
          </a:p>
        </p:txBody>
      </p: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6A8C834D-5E1C-0CD7-AE87-8498CB95F5A3}"/>
              </a:ext>
            </a:extLst>
          </p:cNvPr>
          <p:cNvGrpSpPr>
            <a:grpSpLocks/>
          </p:cNvGrpSpPr>
          <p:nvPr userDrawn="1"/>
        </p:nvGrpSpPr>
        <p:grpSpPr>
          <a:xfrm>
            <a:off x="1087643" y="1703137"/>
            <a:ext cx="2508839" cy="948848"/>
            <a:chOff x="5000959" y="1708495"/>
            <a:chExt cx="4403759" cy="5813945"/>
          </a:xfrm>
          <a:solidFill>
            <a:schemeClr val="accent3"/>
          </a:solidFill>
        </p:grpSpPr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4FD6F6E2-81E5-832E-AF0A-D64A752536F5}"/>
                </a:ext>
              </a:extLst>
            </p:cNvPr>
            <p:cNvSpPr/>
            <p:nvPr userDrawn="1"/>
          </p:nvSpPr>
          <p:spPr>
            <a:xfrm>
              <a:off x="5000959" y="1708495"/>
              <a:ext cx="1732208" cy="28676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  <p:sp>
          <p:nvSpPr>
            <p:cNvPr id="29" name="Abgerundetes Rechteck 93">
              <a:extLst>
                <a:ext uri="{FF2B5EF4-FFF2-40B4-BE49-F238E27FC236}">
                  <a16:creationId xmlns:a16="http://schemas.microsoft.com/office/drawing/2014/main" id="{9B9487DA-2866-8AE0-26B3-DB704F105193}"/>
                </a:ext>
              </a:extLst>
            </p:cNvPr>
            <p:cNvSpPr/>
            <p:nvPr userDrawn="1"/>
          </p:nvSpPr>
          <p:spPr>
            <a:xfrm>
              <a:off x="5000959" y="1708501"/>
              <a:ext cx="4403759" cy="5813939"/>
            </a:xfrm>
            <a:prstGeom prst="roundRect">
              <a:avLst>
                <a:gd name="adj" fmla="val 30164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de-DE"/>
            </a:p>
          </p:txBody>
        </p:sp>
      </p:grpSp>
      <p:sp>
        <p:nvSpPr>
          <p:cNvPr id="39" name="Textplatzhalter 15">
            <a:extLst>
              <a:ext uri="{FF2B5EF4-FFF2-40B4-BE49-F238E27FC236}">
                <a16:creationId xmlns:a16="http://schemas.microsoft.com/office/drawing/2014/main" id="{60BBED2A-9ED1-D011-99A8-15DAE2165F6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87643" y="1703139"/>
            <a:ext cx="2508839" cy="948848"/>
          </a:xfrm>
        </p:spPr>
        <p:txBody>
          <a:bodyPr lIns="180000" tIns="180000" rIns="180000" bIns="180000"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accent1"/>
                </a:solidFill>
              </a:defRPr>
            </a:lvl2pPr>
            <a:lvl3pPr marL="914400" indent="0">
              <a:buNone/>
              <a:defRPr>
                <a:solidFill>
                  <a:schemeClr val="accent1"/>
                </a:solidFill>
              </a:defRPr>
            </a:lvl3pPr>
            <a:lvl4pPr marL="1371600" indent="0">
              <a:buNone/>
              <a:defRPr>
                <a:solidFill>
                  <a:schemeClr val="accent1"/>
                </a:solidFill>
              </a:defRPr>
            </a:lvl4pPr>
            <a:lvl5pPr marL="1828800" indent="0">
              <a:buNone/>
              <a:defRPr>
                <a:solidFill>
                  <a:schemeClr val="accent1"/>
                </a:solidFill>
              </a:defRPr>
            </a:lvl5pPr>
            <a:lvl6pPr>
              <a:defRPr>
                <a:solidFill>
                  <a:schemeClr val="accent1"/>
                </a:solidFill>
              </a:defRPr>
            </a:lvl6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40" name="Bildplatzhalter 4">
            <a:extLst>
              <a:ext uri="{FF2B5EF4-FFF2-40B4-BE49-F238E27FC236}">
                <a16:creationId xmlns:a16="http://schemas.microsoft.com/office/drawing/2014/main" id="{B03FC0D2-6ECD-EE43-8D81-97C466DE79B9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515844" y="1703136"/>
            <a:ext cx="468552" cy="468313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14076249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Grafik H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E75C8F1-8DF7-E8AB-6034-D230522BA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4BADBF86-C326-DB0E-76B8-F73D5631A2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57560DF-C939-FF8D-98C7-940AF0E731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53218320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Grafik HG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E75C8F1-8DF7-E8AB-6034-D230522BA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D57560DF-C939-FF8D-98C7-940AF0E731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cxnSp>
        <p:nvCxnSpPr>
          <p:cNvPr id="6" name="Gerade Verbindung 9">
            <a:extLst>
              <a:ext uri="{FF2B5EF4-FFF2-40B4-BE49-F238E27FC236}">
                <a16:creationId xmlns:a16="http://schemas.microsoft.com/office/drawing/2014/main" id="{8EC60A3D-BA90-4E9B-9F47-CE52D24B93C4}"/>
              </a:ext>
            </a:extLst>
          </p:cNvPr>
          <p:cNvCxnSpPr>
            <a:cxnSpLocks/>
          </p:cNvCxnSpPr>
          <p:nvPr userDrawn="1"/>
        </p:nvCxnSpPr>
        <p:spPr>
          <a:xfrm>
            <a:off x="515938" y="2440042"/>
            <a:ext cx="836781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10">
            <a:extLst>
              <a:ext uri="{FF2B5EF4-FFF2-40B4-BE49-F238E27FC236}">
                <a16:creationId xmlns:a16="http://schemas.microsoft.com/office/drawing/2014/main" id="{1EDD7EA0-33CA-45A0-B295-B1630957040C}"/>
              </a:ext>
            </a:extLst>
          </p:cNvPr>
          <p:cNvCxnSpPr/>
          <p:nvPr userDrawn="1"/>
        </p:nvCxnSpPr>
        <p:spPr>
          <a:xfrm>
            <a:off x="515938" y="3445882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11">
            <a:extLst>
              <a:ext uri="{FF2B5EF4-FFF2-40B4-BE49-F238E27FC236}">
                <a16:creationId xmlns:a16="http://schemas.microsoft.com/office/drawing/2014/main" id="{984574B7-7E54-4A29-84EA-E1D86CEB8513}"/>
              </a:ext>
            </a:extLst>
          </p:cNvPr>
          <p:cNvCxnSpPr>
            <a:cxnSpLocks/>
          </p:cNvCxnSpPr>
          <p:nvPr userDrawn="1"/>
        </p:nvCxnSpPr>
        <p:spPr>
          <a:xfrm>
            <a:off x="515938" y="4479857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12">
            <a:extLst>
              <a:ext uri="{FF2B5EF4-FFF2-40B4-BE49-F238E27FC236}">
                <a16:creationId xmlns:a16="http://schemas.microsoft.com/office/drawing/2014/main" id="{EFB35ABA-74BE-4C9A-9D0B-A618B1EE1A91}"/>
              </a:ext>
            </a:extLst>
          </p:cNvPr>
          <p:cNvCxnSpPr/>
          <p:nvPr userDrawn="1"/>
        </p:nvCxnSpPr>
        <p:spPr>
          <a:xfrm>
            <a:off x="515938" y="5513833"/>
            <a:ext cx="8163828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FA022FDF-2373-4300-909D-26C7A77E3CE0}"/>
              </a:ext>
            </a:extLst>
          </p:cNvPr>
          <p:cNvGrpSpPr/>
          <p:nvPr userDrawn="1"/>
        </p:nvGrpSpPr>
        <p:grpSpPr>
          <a:xfrm>
            <a:off x="6667212" y="1667181"/>
            <a:ext cx="4953575" cy="4101794"/>
            <a:chOff x="5249338" y="966547"/>
            <a:chExt cx="6725419" cy="4396778"/>
          </a:xfrm>
        </p:grpSpPr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A9620A9F-3135-4A07-B5CA-3C31FE39C51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769347" y="966547"/>
              <a:ext cx="1692639" cy="1116000"/>
            </a:xfrm>
            <a:custGeom>
              <a:avLst/>
              <a:gdLst/>
              <a:ahLst/>
              <a:cxnLst/>
              <a:rect l="l" t="t" r="r" b="b"/>
              <a:pathLst>
                <a:path w="1102995" h="969644">
                  <a:moveTo>
                    <a:pt x="551306" y="0"/>
                  </a:moveTo>
                  <a:lnTo>
                    <a:pt x="0" y="969111"/>
                  </a:lnTo>
                  <a:lnTo>
                    <a:pt x="1102613" y="969111"/>
                  </a:lnTo>
                  <a:lnTo>
                    <a:pt x="551306" y="0"/>
                  </a:lnTo>
                  <a:close/>
                </a:path>
              </a:pathLst>
            </a:custGeom>
            <a:solidFill>
              <a:schemeClr val="accent5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75FD1607-98C5-4797-91BE-D3F2F3DB5B6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249338" y="4247325"/>
              <a:ext cx="6725419" cy="1116000"/>
            </a:xfrm>
            <a:prstGeom prst="trapezoid">
              <a:avLst>
                <a:gd name="adj" fmla="val 60517"/>
              </a:avLst>
            </a:pr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800" dirty="0"/>
            </a:p>
          </p:txBody>
        </p:sp>
        <p:sp>
          <p:nvSpPr>
            <p:cNvPr id="14" name="object 18">
              <a:extLst>
                <a:ext uri="{FF2B5EF4-FFF2-40B4-BE49-F238E27FC236}">
                  <a16:creationId xmlns:a16="http://schemas.microsoft.com/office/drawing/2014/main" id="{127F7977-40DE-428B-827A-016525D3B1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095354" y="3142840"/>
              <a:ext cx="5033388" cy="1116000"/>
            </a:xfrm>
            <a:custGeom>
              <a:avLst/>
              <a:gdLst/>
              <a:ahLst/>
              <a:cxnLst/>
              <a:rect l="l" t="t" r="r" b="b"/>
              <a:pathLst>
                <a:path w="3368040" h="995679">
                  <a:moveTo>
                    <a:pt x="2801340" y="0"/>
                  </a:moveTo>
                  <a:lnTo>
                    <a:pt x="566242" y="0"/>
                  </a:lnTo>
                  <a:lnTo>
                    <a:pt x="0" y="995362"/>
                  </a:lnTo>
                  <a:lnTo>
                    <a:pt x="3367582" y="995362"/>
                  </a:lnTo>
                  <a:lnTo>
                    <a:pt x="2801340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5" name="object 23">
              <a:extLst>
                <a:ext uri="{FF2B5EF4-FFF2-40B4-BE49-F238E27FC236}">
                  <a16:creationId xmlns:a16="http://schemas.microsoft.com/office/drawing/2014/main" id="{DD0A93E1-3338-4AC5-ADDB-8AC18B4400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937047" y="2035371"/>
              <a:ext cx="3354929" cy="1116000"/>
            </a:xfrm>
            <a:prstGeom prst="trapezoid">
              <a:avLst>
                <a:gd name="adj" fmla="val 61209"/>
              </a:avLst>
            </a:prstGeom>
            <a:solidFill>
              <a:schemeClr val="accent4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20E93097-17E3-4385-9471-491DD3D55E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18" name="Textplatzhalter 5">
            <a:extLst>
              <a:ext uri="{FF2B5EF4-FFF2-40B4-BE49-F238E27FC236}">
                <a16:creationId xmlns:a16="http://schemas.microsoft.com/office/drawing/2014/main" id="{0DB56D84-FC11-4643-9D5C-CFD0E0121E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5472" y="2693767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19" name="Textplatzhalter 5">
            <a:extLst>
              <a:ext uri="{FF2B5EF4-FFF2-40B4-BE49-F238E27FC236}">
                <a16:creationId xmlns:a16="http://schemas.microsoft.com/office/drawing/2014/main" id="{7287AE4A-16CD-4981-8D3E-FD1DAB1EBCA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938" y="3718315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20" name="Textplatzhalter 5">
            <a:extLst>
              <a:ext uri="{FF2B5EF4-FFF2-40B4-BE49-F238E27FC236}">
                <a16:creationId xmlns:a16="http://schemas.microsoft.com/office/drawing/2014/main" id="{302A03DA-DCEC-440C-8375-85F119914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5938" y="4759582"/>
            <a:ext cx="5200528" cy="752115"/>
          </a:xfrm>
        </p:spPr>
        <p:txBody>
          <a:bodyPr bIns="72000" anchor="b" anchorCtr="0"/>
          <a:lstStyle>
            <a:lvl1pPr marL="0" indent="0">
              <a:buNone/>
              <a:defRPr/>
            </a:lvl1pPr>
          </a:lstStyle>
          <a:p>
            <a:r>
              <a:rPr lang="de-DE" dirty="0"/>
              <a:t>Hier max. zweizeiligen Text einfügen</a:t>
            </a:r>
          </a:p>
        </p:txBody>
      </p:sp>
      <p:sp>
        <p:nvSpPr>
          <p:cNvPr id="23" name="Textplatzhalter 5">
            <a:extLst>
              <a:ext uri="{FF2B5EF4-FFF2-40B4-BE49-F238E27FC236}">
                <a16:creationId xmlns:a16="http://schemas.microsoft.com/office/drawing/2014/main" id="{8A57A6FD-836E-42EA-B12C-03788671F3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43735" y="368300"/>
            <a:ext cx="5200528" cy="752115"/>
          </a:xfrm>
        </p:spPr>
        <p:txBody>
          <a:bodyPr bIns="72000" anchor="b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Diagrammtitel</a:t>
            </a:r>
          </a:p>
        </p:txBody>
      </p:sp>
    </p:spTree>
    <p:extLst>
      <p:ext uri="{BB962C8B-B14F-4D97-AF65-F5344CB8AC3E}">
        <p14:creationId xmlns:p14="http://schemas.microsoft.com/office/powerpoint/2010/main" val="22191084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Grafik H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reihandform 3">
            <a:extLst>
              <a:ext uri="{FF2B5EF4-FFF2-40B4-BE49-F238E27FC236}">
                <a16:creationId xmlns:a16="http://schemas.microsoft.com/office/drawing/2014/main" id="{DE551C17-F48F-9902-3022-50114838D08F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8DA8E0A4-1D34-CB5B-DEC5-6F1F527F3E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000" y="1687927"/>
            <a:ext cx="4032403" cy="408104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69E863F-6678-F469-0E40-E0C125509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000" y="368300"/>
            <a:ext cx="4032613" cy="72072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Hier steht eine </a:t>
            </a:r>
            <a:br>
              <a:rPr lang="de-DE" dirty="0"/>
            </a:br>
            <a:r>
              <a:rPr lang="de-DE" dirty="0"/>
              <a:t>kurze Überschrift</a:t>
            </a:r>
          </a:p>
        </p:txBody>
      </p:sp>
      <p:grpSp>
        <p:nvGrpSpPr>
          <p:cNvPr id="27" name="Group 171">
            <a:extLst>
              <a:ext uri="{FF2B5EF4-FFF2-40B4-BE49-F238E27FC236}">
                <a16:creationId xmlns:a16="http://schemas.microsoft.com/office/drawing/2014/main" id="{E71C2041-1E2E-4406-8DD4-FC2BDDD5271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86018" y="298845"/>
            <a:ext cx="4089222" cy="5409700"/>
            <a:chOff x="595" y="663"/>
            <a:chExt cx="2193" cy="2903"/>
          </a:xfrm>
          <a:solidFill>
            <a:schemeClr val="tx1"/>
          </a:solidFill>
        </p:grpSpPr>
        <p:sp>
          <p:nvSpPr>
            <p:cNvPr id="28" name="Freeform 172">
              <a:extLst>
                <a:ext uri="{FF2B5EF4-FFF2-40B4-BE49-F238E27FC236}">
                  <a16:creationId xmlns:a16="http://schemas.microsoft.com/office/drawing/2014/main" id="{06E702A7-5262-48B5-A85F-A179C4686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4" y="1207"/>
              <a:ext cx="766" cy="789"/>
            </a:xfrm>
            <a:custGeom>
              <a:avLst/>
              <a:gdLst>
                <a:gd name="T0" fmla="*/ 342 w 866"/>
                <a:gd name="T1" fmla="*/ 632 h 890"/>
                <a:gd name="T2" fmla="*/ 362 w 866"/>
                <a:gd name="T3" fmla="*/ 681 h 890"/>
                <a:gd name="T4" fmla="*/ 421 w 866"/>
                <a:gd name="T5" fmla="*/ 684 h 890"/>
                <a:gd name="T6" fmla="*/ 517 w 866"/>
                <a:gd name="T7" fmla="*/ 689 h 890"/>
                <a:gd name="T8" fmla="*/ 532 w 866"/>
                <a:gd name="T9" fmla="*/ 690 h 890"/>
                <a:gd name="T10" fmla="*/ 541 w 866"/>
                <a:gd name="T11" fmla="*/ 660 h 890"/>
                <a:gd name="T12" fmla="*/ 674 w 866"/>
                <a:gd name="T13" fmla="*/ 626 h 890"/>
                <a:gd name="T14" fmla="*/ 644 w 866"/>
                <a:gd name="T15" fmla="*/ 543 h 890"/>
                <a:gd name="T16" fmla="*/ 663 w 866"/>
                <a:gd name="T17" fmla="*/ 452 h 890"/>
                <a:gd name="T18" fmla="*/ 642 w 866"/>
                <a:gd name="T19" fmla="*/ 404 h 890"/>
                <a:gd name="T20" fmla="*/ 623 w 866"/>
                <a:gd name="T21" fmla="*/ 295 h 890"/>
                <a:gd name="T22" fmla="*/ 526 w 866"/>
                <a:gd name="T23" fmla="*/ 159 h 890"/>
                <a:gd name="T24" fmla="*/ 572 w 866"/>
                <a:gd name="T25" fmla="*/ 30 h 890"/>
                <a:gd name="T26" fmla="*/ 548 w 866"/>
                <a:gd name="T27" fmla="*/ 54 h 890"/>
                <a:gd name="T28" fmla="*/ 534 w 866"/>
                <a:gd name="T29" fmla="*/ 59 h 890"/>
                <a:gd name="T30" fmla="*/ 526 w 866"/>
                <a:gd name="T31" fmla="*/ 30 h 890"/>
                <a:gd name="T32" fmla="*/ 482 w 866"/>
                <a:gd name="T33" fmla="*/ 0 h 890"/>
                <a:gd name="T34" fmla="*/ 413 w 866"/>
                <a:gd name="T35" fmla="*/ 18 h 890"/>
                <a:gd name="T36" fmla="*/ 370 w 866"/>
                <a:gd name="T37" fmla="*/ 67 h 890"/>
                <a:gd name="T38" fmla="*/ 344 w 866"/>
                <a:gd name="T39" fmla="*/ 82 h 890"/>
                <a:gd name="T40" fmla="*/ 333 w 866"/>
                <a:gd name="T41" fmla="*/ 79 h 890"/>
                <a:gd name="T42" fmla="*/ 315 w 866"/>
                <a:gd name="T43" fmla="*/ 96 h 890"/>
                <a:gd name="T44" fmla="*/ 285 w 866"/>
                <a:gd name="T45" fmla="*/ 96 h 890"/>
                <a:gd name="T46" fmla="*/ 98 w 866"/>
                <a:gd name="T47" fmla="*/ 46 h 890"/>
                <a:gd name="T48" fmla="*/ 54 w 866"/>
                <a:gd name="T49" fmla="*/ 74 h 890"/>
                <a:gd name="T50" fmla="*/ 54 w 866"/>
                <a:gd name="T51" fmla="*/ 66 h 890"/>
                <a:gd name="T52" fmla="*/ 0 w 866"/>
                <a:gd name="T53" fmla="*/ 103 h 890"/>
                <a:gd name="T54" fmla="*/ 17 w 866"/>
                <a:gd name="T55" fmla="*/ 127 h 890"/>
                <a:gd name="T56" fmla="*/ 19 w 866"/>
                <a:gd name="T57" fmla="*/ 152 h 890"/>
                <a:gd name="T58" fmla="*/ 22 w 866"/>
                <a:gd name="T59" fmla="*/ 160 h 890"/>
                <a:gd name="T60" fmla="*/ 107 w 866"/>
                <a:gd name="T61" fmla="*/ 196 h 890"/>
                <a:gd name="T62" fmla="*/ 147 w 866"/>
                <a:gd name="T63" fmla="*/ 237 h 890"/>
                <a:gd name="T64" fmla="*/ 139 w 866"/>
                <a:gd name="T65" fmla="*/ 246 h 890"/>
                <a:gd name="T66" fmla="*/ 147 w 866"/>
                <a:gd name="T67" fmla="*/ 274 h 890"/>
                <a:gd name="T68" fmla="*/ 131 w 866"/>
                <a:gd name="T69" fmla="*/ 293 h 890"/>
                <a:gd name="T70" fmla="*/ 126 w 866"/>
                <a:gd name="T71" fmla="*/ 312 h 890"/>
                <a:gd name="T72" fmla="*/ 158 w 866"/>
                <a:gd name="T73" fmla="*/ 336 h 890"/>
                <a:gd name="T74" fmla="*/ 159 w 866"/>
                <a:gd name="T75" fmla="*/ 421 h 890"/>
                <a:gd name="T76" fmla="*/ 147 w 866"/>
                <a:gd name="T77" fmla="*/ 442 h 890"/>
                <a:gd name="T78" fmla="*/ 186 w 866"/>
                <a:gd name="T79" fmla="*/ 488 h 890"/>
                <a:gd name="T80" fmla="*/ 215 w 866"/>
                <a:gd name="T81" fmla="*/ 504 h 890"/>
                <a:gd name="T82" fmla="*/ 338 w 866"/>
                <a:gd name="T83" fmla="*/ 547 h 890"/>
                <a:gd name="T84" fmla="*/ 346 w 866"/>
                <a:gd name="T85" fmla="*/ 596 h 890"/>
                <a:gd name="T86" fmla="*/ 331 w 866"/>
                <a:gd name="T87" fmla="*/ 621 h 890"/>
                <a:gd name="T88" fmla="*/ 342 w 866"/>
                <a:gd name="T89" fmla="*/ 632 h 8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6"/>
                <a:gd name="T136" fmla="*/ 0 h 890"/>
                <a:gd name="T137" fmla="*/ 866 w 866"/>
                <a:gd name="T138" fmla="*/ 890 h 8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6" h="890">
                  <a:moveTo>
                    <a:pt x="438" y="804"/>
                  </a:moveTo>
                  <a:lnTo>
                    <a:pt x="438" y="804"/>
                  </a:lnTo>
                  <a:lnTo>
                    <a:pt x="468" y="833"/>
                  </a:lnTo>
                  <a:lnTo>
                    <a:pt x="462" y="866"/>
                  </a:lnTo>
                  <a:lnTo>
                    <a:pt x="468" y="886"/>
                  </a:lnTo>
                  <a:lnTo>
                    <a:pt x="538" y="870"/>
                  </a:lnTo>
                  <a:lnTo>
                    <a:pt x="595" y="890"/>
                  </a:lnTo>
                  <a:lnTo>
                    <a:pt x="661" y="876"/>
                  </a:lnTo>
                  <a:lnTo>
                    <a:pt x="677" y="880"/>
                  </a:lnTo>
                  <a:lnTo>
                    <a:pt x="679" y="878"/>
                  </a:lnTo>
                  <a:lnTo>
                    <a:pt x="683" y="878"/>
                  </a:lnTo>
                  <a:lnTo>
                    <a:pt x="692" y="839"/>
                  </a:lnTo>
                  <a:lnTo>
                    <a:pt x="710" y="821"/>
                  </a:lnTo>
                  <a:lnTo>
                    <a:pt x="862" y="796"/>
                  </a:lnTo>
                  <a:lnTo>
                    <a:pt x="866" y="774"/>
                  </a:lnTo>
                  <a:lnTo>
                    <a:pt x="823" y="690"/>
                  </a:lnTo>
                  <a:lnTo>
                    <a:pt x="855" y="610"/>
                  </a:lnTo>
                  <a:lnTo>
                    <a:pt x="847" y="575"/>
                  </a:lnTo>
                  <a:lnTo>
                    <a:pt x="827" y="555"/>
                  </a:lnTo>
                  <a:lnTo>
                    <a:pt x="821" y="514"/>
                  </a:lnTo>
                  <a:lnTo>
                    <a:pt x="794" y="481"/>
                  </a:lnTo>
                  <a:lnTo>
                    <a:pt x="796" y="376"/>
                  </a:lnTo>
                  <a:lnTo>
                    <a:pt x="665" y="268"/>
                  </a:lnTo>
                  <a:lnTo>
                    <a:pt x="673" y="202"/>
                  </a:lnTo>
                  <a:lnTo>
                    <a:pt x="726" y="139"/>
                  </a:lnTo>
                  <a:lnTo>
                    <a:pt x="731" y="38"/>
                  </a:lnTo>
                  <a:lnTo>
                    <a:pt x="718" y="40"/>
                  </a:lnTo>
                  <a:lnTo>
                    <a:pt x="700" y="69"/>
                  </a:lnTo>
                  <a:lnTo>
                    <a:pt x="688" y="75"/>
                  </a:lnTo>
                  <a:lnTo>
                    <a:pt x="683" y="75"/>
                  </a:lnTo>
                  <a:lnTo>
                    <a:pt x="679" y="71"/>
                  </a:lnTo>
                  <a:lnTo>
                    <a:pt x="673" y="38"/>
                  </a:lnTo>
                  <a:lnTo>
                    <a:pt x="638" y="2"/>
                  </a:lnTo>
                  <a:lnTo>
                    <a:pt x="616" y="0"/>
                  </a:lnTo>
                  <a:lnTo>
                    <a:pt x="597" y="24"/>
                  </a:lnTo>
                  <a:lnTo>
                    <a:pt x="528" y="22"/>
                  </a:lnTo>
                  <a:lnTo>
                    <a:pt x="485" y="94"/>
                  </a:lnTo>
                  <a:lnTo>
                    <a:pt x="473" y="86"/>
                  </a:lnTo>
                  <a:lnTo>
                    <a:pt x="454" y="90"/>
                  </a:lnTo>
                  <a:lnTo>
                    <a:pt x="440" y="104"/>
                  </a:lnTo>
                  <a:lnTo>
                    <a:pt x="432" y="104"/>
                  </a:lnTo>
                  <a:lnTo>
                    <a:pt x="425" y="100"/>
                  </a:lnTo>
                  <a:lnTo>
                    <a:pt x="407" y="104"/>
                  </a:lnTo>
                  <a:lnTo>
                    <a:pt x="403" y="122"/>
                  </a:lnTo>
                  <a:lnTo>
                    <a:pt x="370" y="139"/>
                  </a:lnTo>
                  <a:lnTo>
                    <a:pt x="364" y="122"/>
                  </a:lnTo>
                  <a:lnTo>
                    <a:pt x="141" y="51"/>
                  </a:lnTo>
                  <a:lnTo>
                    <a:pt x="126" y="59"/>
                  </a:lnTo>
                  <a:lnTo>
                    <a:pt x="124" y="77"/>
                  </a:lnTo>
                  <a:lnTo>
                    <a:pt x="69" y="94"/>
                  </a:lnTo>
                  <a:lnTo>
                    <a:pt x="69" y="88"/>
                  </a:lnTo>
                  <a:lnTo>
                    <a:pt x="69" y="83"/>
                  </a:lnTo>
                  <a:lnTo>
                    <a:pt x="4" y="122"/>
                  </a:lnTo>
                  <a:lnTo>
                    <a:pt x="0" y="131"/>
                  </a:lnTo>
                  <a:lnTo>
                    <a:pt x="10" y="153"/>
                  </a:lnTo>
                  <a:lnTo>
                    <a:pt x="22" y="161"/>
                  </a:lnTo>
                  <a:lnTo>
                    <a:pt x="36" y="182"/>
                  </a:lnTo>
                  <a:lnTo>
                    <a:pt x="24" y="194"/>
                  </a:lnTo>
                  <a:lnTo>
                    <a:pt x="24" y="198"/>
                  </a:lnTo>
                  <a:lnTo>
                    <a:pt x="28" y="204"/>
                  </a:lnTo>
                  <a:lnTo>
                    <a:pt x="98" y="251"/>
                  </a:lnTo>
                  <a:lnTo>
                    <a:pt x="137" y="249"/>
                  </a:lnTo>
                  <a:lnTo>
                    <a:pt x="188" y="272"/>
                  </a:lnTo>
                  <a:lnTo>
                    <a:pt x="188" y="301"/>
                  </a:lnTo>
                  <a:lnTo>
                    <a:pt x="188" y="307"/>
                  </a:lnTo>
                  <a:lnTo>
                    <a:pt x="178" y="313"/>
                  </a:lnTo>
                  <a:lnTo>
                    <a:pt x="170" y="319"/>
                  </a:lnTo>
                  <a:lnTo>
                    <a:pt x="188" y="348"/>
                  </a:lnTo>
                  <a:lnTo>
                    <a:pt x="178" y="366"/>
                  </a:lnTo>
                  <a:lnTo>
                    <a:pt x="167" y="372"/>
                  </a:lnTo>
                  <a:lnTo>
                    <a:pt x="161" y="380"/>
                  </a:lnTo>
                  <a:lnTo>
                    <a:pt x="161" y="397"/>
                  </a:lnTo>
                  <a:lnTo>
                    <a:pt x="167" y="407"/>
                  </a:lnTo>
                  <a:lnTo>
                    <a:pt x="202" y="428"/>
                  </a:lnTo>
                  <a:lnTo>
                    <a:pt x="196" y="528"/>
                  </a:lnTo>
                  <a:lnTo>
                    <a:pt x="204" y="536"/>
                  </a:lnTo>
                  <a:lnTo>
                    <a:pt x="206" y="544"/>
                  </a:lnTo>
                  <a:lnTo>
                    <a:pt x="188" y="563"/>
                  </a:lnTo>
                  <a:lnTo>
                    <a:pt x="233" y="620"/>
                  </a:lnTo>
                  <a:lnTo>
                    <a:pt x="237" y="622"/>
                  </a:lnTo>
                  <a:lnTo>
                    <a:pt x="251" y="616"/>
                  </a:lnTo>
                  <a:lnTo>
                    <a:pt x="275" y="641"/>
                  </a:lnTo>
                  <a:lnTo>
                    <a:pt x="313" y="634"/>
                  </a:lnTo>
                  <a:lnTo>
                    <a:pt x="432" y="696"/>
                  </a:lnTo>
                  <a:lnTo>
                    <a:pt x="442" y="739"/>
                  </a:lnTo>
                  <a:lnTo>
                    <a:pt x="442" y="758"/>
                  </a:lnTo>
                  <a:lnTo>
                    <a:pt x="434" y="776"/>
                  </a:lnTo>
                  <a:lnTo>
                    <a:pt x="423" y="790"/>
                  </a:lnTo>
                  <a:lnTo>
                    <a:pt x="438" y="80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29" name="Freeform 173">
              <a:extLst>
                <a:ext uri="{FF2B5EF4-FFF2-40B4-BE49-F238E27FC236}">
                  <a16:creationId xmlns:a16="http://schemas.microsoft.com/office/drawing/2014/main" id="{F5CA8435-5AD9-40AC-8088-E610C42543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9" y="1137"/>
              <a:ext cx="62" cy="83"/>
            </a:xfrm>
            <a:custGeom>
              <a:avLst/>
              <a:gdLst>
                <a:gd name="T0" fmla="*/ 15 w 70"/>
                <a:gd name="T1" fmla="*/ 0 h 94"/>
                <a:gd name="T2" fmla="*/ 15 w 70"/>
                <a:gd name="T3" fmla="*/ 0 h 94"/>
                <a:gd name="T4" fmla="*/ 18 w 70"/>
                <a:gd name="T5" fmla="*/ 10 h 94"/>
                <a:gd name="T6" fmla="*/ 21 w 70"/>
                <a:gd name="T7" fmla="*/ 10 h 94"/>
                <a:gd name="T8" fmla="*/ 24 w 70"/>
                <a:gd name="T9" fmla="*/ 10 h 94"/>
                <a:gd name="T10" fmla="*/ 41 w 70"/>
                <a:gd name="T11" fmla="*/ 2 h 94"/>
                <a:gd name="T12" fmla="*/ 43 w 70"/>
                <a:gd name="T13" fmla="*/ 2 h 94"/>
                <a:gd name="T14" fmla="*/ 55 w 70"/>
                <a:gd name="T15" fmla="*/ 17 h 94"/>
                <a:gd name="T16" fmla="*/ 45 w 70"/>
                <a:gd name="T17" fmla="*/ 25 h 94"/>
                <a:gd name="T18" fmla="*/ 50 w 70"/>
                <a:gd name="T19" fmla="*/ 63 h 94"/>
                <a:gd name="T20" fmla="*/ 44 w 70"/>
                <a:gd name="T21" fmla="*/ 72 h 94"/>
                <a:gd name="T22" fmla="*/ 24 w 70"/>
                <a:gd name="T23" fmla="*/ 73 h 94"/>
                <a:gd name="T24" fmla="*/ 15 w 70"/>
                <a:gd name="T25" fmla="*/ 48 h 94"/>
                <a:gd name="T26" fmla="*/ 17 w 70"/>
                <a:gd name="T27" fmla="*/ 46 h 94"/>
                <a:gd name="T28" fmla="*/ 18 w 70"/>
                <a:gd name="T29" fmla="*/ 32 h 94"/>
                <a:gd name="T30" fmla="*/ 0 w 70"/>
                <a:gd name="T31" fmla="*/ 10 h 94"/>
                <a:gd name="T32" fmla="*/ 15 w 70"/>
                <a:gd name="T33" fmla="*/ 0 h 94"/>
                <a:gd name="T34" fmla="*/ 15 w 70"/>
                <a:gd name="T35" fmla="*/ 0 h 94"/>
                <a:gd name="T36" fmla="*/ 15 w 70"/>
                <a:gd name="T37" fmla="*/ 0 h 9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70"/>
                <a:gd name="T58" fmla="*/ 0 h 94"/>
                <a:gd name="T59" fmla="*/ 70 w 70"/>
                <a:gd name="T60" fmla="*/ 94 h 9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70" h="94">
                  <a:moveTo>
                    <a:pt x="19" y="0"/>
                  </a:moveTo>
                  <a:lnTo>
                    <a:pt x="19" y="0"/>
                  </a:lnTo>
                  <a:lnTo>
                    <a:pt x="23" y="12"/>
                  </a:lnTo>
                  <a:lnTo>
                    <a:pt x="27" y="12"/>
                  </a:lnTo>
                  <a:lnTo>
                    <a:pt x="31" y="12"/>
                  </a:lnTo>
                  <a:lnTo>
                    <a:pt x="52" y="2"/>
                  </a:lnTo>
                  <a:lnTo>
                    <a:pt x="54" y="2"/>
                  </a:lnTo>
                  <a:lnTo>
                    <a:pt x="70" y="22"/>
                  </a:lnTo>
                  <a:lnTo>
                    <a:pt x="58" y="32"/>
                  </a:lnTo>
                  <a:lnTo>
                    <a:pt x="64" y="80"/>
                  </a:lnTo>
                  <a:lnTo>
                    <a:pt x="56" y="92"/>
                  </a:lnTo>
                  <a:lnTo>
                    <a:pt x="31" y="94"/>
                  </a:lnTo>
                  <a:lnTo>
                    <a:pt x="19" y="61"/>
                  </a:lnTo>
                  <a:lnTo>
                    <a:pt x="21" y="59"/>
                  </a:lnTo>
                  <a:lnTo>
                    <a:pt x="23" y="41"/>
                  </a:lnTo>
                  <a:lnTo>
                    <a:pt x="0" y="1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1" name="Freeform 174">
              <a:extLst>
                <a:ext uri="{FF2B5EF4-FFF2-40B4-BE49-F238E27FC236}">
                  <a16:creationId xmlns:a16="http://schemas.microsoft.com/office/drawing/2014/main" id="{679BCA9C-028F-417C-A8D5-48CA119DC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830"/>
              <a:ext cx="866" cy="548"/>
            </a:xfrm>
            <a:custGeom>
              <a:avLst/>
              <a:gdLst>
                <a:gd name="T0" fmla="*/ 50 w 979"/>
                <a:gd name="T1" fmla="*/ 178 h 618"/>
                <a:gd name="T2" fmla="*/ 57 w 979"/>
                <a:gd name="T3" fmla="*/ 278 h 618"/>
                <a:gd name="T4" fmla="*/ 37 w 979"/>
                <a:gd name="T5" fmla="*/ 302 h 618"/>
                <a:gd name="T6" fmla="*/ 8 w 979"/>
                <a:gd name="T7" fmla="*/ 346 h 618"/>
                <a:gd name="T8" fmla="*/ 78 w 979"/>
                <a:gd name="T9" fmla="*/ 441 h 618"/>
                <a:gd name="T10" fmla="*/ 139 w 979"/>
                <a:gd name="T11" fmla="*/ 472 h 618"/>
                <a:gd name="T12" fmla="*/ 214 w 979"/>
                <a:gd name="T13" fmla="*/ 486 h 618"/>
                <a:gd name="T14" fmla="*/ 219 w 979"/>
                <a:gd name="T15" fmla="*/ 475 h 618"/>
                <a:gd name="T16" fmla="*/ 203 w 979"/>
                <a:gd name="T17" fmla="*/ 455 h 618"/>
                <a:gd name="T18" fmla="*/ 195 w 979"/>
                <a:gd name="T19" fmla="*/ 436 h 618"/>
                <a:gd name="T20" fmla="*/ 220 w 979"/>
                <a:gd name="T21" fmla="*/ 417 h 618"/>
                <a:gd name="T22" fmla="*/ 243 w 979"/>
                <a:gd name="T23" fmla="*/ 401 h 618"/>
                <a:gd name="T24" fmla="*/ 248 w 979"/>
                <a:gd name="T25" fmla="*/ 401 h 618"/>
                <a:gd name="T26" fmla="*/ 291 w 979"/>
                <a:gd name="T27" fmla="*/ 394 h 618"/>
                <a:gd name="T28" fmla="*/ 298 w 979"/>
                <a:gd name="T29" fmla="*/ 377 h 618"/>
                <a:gd name="T30" fmla="*/ 456 w 979"/>
                <a:gd name="T31" fmla="*/ 431 h 618"/>
                <a:gd name="T32" fmla="*/ 484 w 979"/>
                <a:gd name="T33" fmla="*/ 442 h 618"/>
                <a:gd name="T34" fmla="*/ 512 w 979"/>
                <a:gd name="T35" fmla="*/ 417 h 618"/>
                <a:gd name="T36" fmla="*/ 537 w 979"/>
                <a:gd name="T37" fmla="*/ 417 h 618"/>
                <a:gd name="T38" fmla="*/ 562 w 979"/>
                <a:gd name="T39" fmla="*/ 403 h 618"/>
                <a:gd name="T40" fmla="*/ 575 w 979"/>
                <a:gd name="T41" fmla="*/ 401 h 618"/>
                <a:gd name="T42" fmla="*/ 591 w 979"/>
                <a:gd name="T43" fmla="*/ 392 h 618"/>
                <a:gd name="T44" fmla="*/ 614 w 979"/>
                <a:gd name="T45" fmla="*/ 350 h 618"/>
                <a:gd name="T46" fmla="*/ 675 w 979"/>
                <a:gd name="T47" fmla="*/ 338 h 618"/>
                <a:gd name="T48" fmla="*/ 688 w 979"/>
                <a:gd name="T49" fmla="*/ 331 h 618"/>
                <a:gd name="T50" fmla="*/ 724 w 979"/>
                <a:gd name="T51" fmla="*/ 391 h 618"/>
                <a:gd name="T52" fmla="*/ 759 w 979"/>
                <a:gd name="T53" fmla="*/ 364 h 618"/>
                <a:gd name="T54" fmla="*/ 725 w 979"/>
                <a:gd name="T55" fmla="*/ 232 h 618"/>
                <a:gd name="T56" fmla="*/ 715 w 979"/>
                <a:gd name="T57" fmla="*/ 228 h 618"/>
                <a:gd name="T58" fmla="*/ 658 w 979"/>
                <a:gd name="T59" fmla="*/ 215 h 618"/>
                <a:gd name="T60" fmla="*/ 640 w 979"/>
                <a:gd name="T61" fmla="*/ 188 h 618"/>
                <a:gd name="T62" fmla="*/ 655 w 979"/>
                <a:gd name="T63" fmla="*/ 168 h 618"/>
                <a:gd name="T64" fmla="*/ 625 w 979"/>
                <a:gd name="T65" fmla="*/ 103 h 618"/>
                <a:gd name="T66" fmla="*/ 569 w 979"/>
                <a:gd name="T67" fmla="*/ 109 h 618"/>
                <a:gd name="T68" fmla="*/ 472 w 979"/>
                <a:gd name="T69" fmla="*/ 22 h 618"/>
                <a:gd name="T70" fmla="*/ 448 w 979"/>
                <a:gd name="T71" fmla="*/ 4 h 618"/>
                <a:gd name="T72" fmla="*/ 381 w 979"/>
                <a:gd name="T73" fmla="*/ 25 h 618"/>
                <a:gd name="T74" fmla="*/ 356 w 979"/>
                <a:gd name="T75" fmla="*/ 50 h 618"/>
                <a:gd name="T76" fmla="*/ 350 w 979"/>
                <a:gd name="T77" fmla="*/ 45 h 618"/>
                <a:gd name="T78" fmla="*/ 427 w 979"/>
                <a:gd name="T79" fmla="*/ 10 h 618"/>
                <a:gd name="T80" fmla="*/ 430 w 979"/>
                <a:gd name="T81" fmla="*/ 0 h 618"/>
                <a:gd name="T82" fmla="*/ 356 w 979"/>
                <a:gd name="T83" fmla="*/ 6 h 618"/>
                <a:gd name="T84" fmla="*/ 178 w 979"/>
                <a:gd name="T85" fmla="*/ 132 h 618"/>
                <a:gd name="T86" fmla="*/ 180 w 979"/>
                <a:gd name="T87" fmla="*/ 178 h 618"/>
                <a:gd name="T88" fmla="*/ 164 w 979"/>
                <a:gd name="T89" fmla="*/ 198 h 618"/>
                <a:gd name="T90" fmla="*/ 91 w 979"/>
                <a:gd name="T91" fmla="*/ 157 h 618"/>
                <a:gd name="T92" fmla="*/ 50 w 979"/>
                <a:gd name="T93" fmla="*/ 178 h 61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79"/>
                <a:gd name="T142" fmla="*/ 0 h 618"/>
                <a:gd name="T143" fmla="*/ 979 w 979"/>
                <a:gd name="T144" fmla="*/ 618 h 61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79" h="618">
                  <a:moveTo>
                    <a:pt x="65" y="227"/>
                  </a:moveTo>
                  <a:lnTo>
                    <a:pt x="65" y="227"/>
                  </a:lnTo>
                  <a:lnTo>
                    <a:pt x="35" y="303"/>
                  </a:lnTo>
                  <a:lnTo>
                    <a:pt x="73" y="354"/>
                  </a:lnTo>
                  <a:lnTo>
                    <a:pt x="69" y="370"/>
                  </a:lnTo>
                  <a:lnTo>
                    <a:pt x="47" y="385"/>
                  </a:lnTo>
                  <a:lnTo>
                    <a:pt x="43" y="413"/>
                  </a:lnTo>
                  <a:lnTo>
                    <a:pt x="10" y="440"/>
                  </a:lnTo>
                  <a:lnTo>
                    <a:pt x="0" y="477"/>
                  </a:lnTo>
                  <a:lnTo>
                    <a:pt x="100" y="561"/>
                  </a:lnTo>
                  <a:lnTo>
                    <a:pt x="141" y="563"/>
                  </a:lnTo>
                  <a:lnTo>
                    <a:pt x="178" y="600"/>
                  </a:lnTo>
                  <a:lnTo>
                    <a:pt x="207" y="594"/>
                  </a:lnTo>
                  <a:lnTo>
                    <a:pt x="274" y="618"/>
                  </a:lnTo>
                  <a:lnTo>
                    <a:pt x="280" y="612"/>
                  </a:lnTo>
                  <a:lnTo>
                    <a:pt x="280" y="604"/>
                  </a:lnTo>
                  <a:lnTo>
                    <a:pt x="272" y="587"/>
                  </a:lnTo>
                  <a:lnTo>
                    <a:pt x="260" y="579"/>
                  </a:lnTo>
                  <a:lnTo>
                    <a:pt x="256" y="579"/>
                  </a:lnTo>
                  <a:lnTo>
                    <a:pt x="250" y="555"/>
                  </a:lnTo>
                  <a:lnTo>
                    <a:pt x="260" y="538"/>
                  </a:lnTo>
                  <a:lnTo>
                    <a:pt x="282" y="530"/>
                  </a:lnTo>
                  <a:lnTo>
                    <a:pt x="288" y="530"/>
                  </a:lnTo>
                  <a:lnTo>
                    <a:pt x="311" y="510"/>
                  </a:lnTo>
                  <a:lnTo>
                    <a:pt x="315" y="510"/>
                  </a:lnTo>
                  <a:lnTo>
                    <a:pt x="317" y="510"/>
                  </a:lnTo>
                  <a:lnTo>
                    <a:pt x="317" y="518"/>
                  </a:lnTo>
                  <a:lnTo>
                    <a:pt x="372" y="501"/>
                  </a:lnTo>
                  <a:lnTo>
                    <a:pt x="372" y="489"/>
                  </a:lnTo>
                  <a:lnTo>
                    <a:pt x="381" y="479"/>
                  </a:lnTo>
                  <a:lnTo>
                    <a:pt x="389" y="475"/>
                  </a:lnTo>
                  <a:lnTo>
                    <a:pt x="583" y="548"/>
                  </a:lnTo>
                  <a:lnTo>
                    <a:pt x="612" y="548"/>
                  </a:lnTo>
                  <a:lnTo>
                    <a:pt x="618" y="563"/>
                  </a:lnTo>
                  <a:lnTo>
                    <a:pt x="651" y="548"/>
                  </a:lnTo>
                  <a:lnTo>
                    <a:pt x="655" y="530"/>
                  </a:lnTo>
                  <a:lnTo>
                    <a:pt x="671" y="522"/>
                  </a:lnTo>
                  <a:lnTo>
                    <a:pt x="686" y="530"/>
                  </a:lnTo>
                  <a:lnTo>
                    <a:pt x="706" y="514"/>
                  </a:lnTo>
                  <a:lnTo>
                    <a:pt x="718" y="512"/>
                  </a:lnTo>
                  <a:lnTo>
                    <a:pt x="733" y="518"/>
                  </a:lnTo>
                  <a:lnTo>
                    <a:pt x="735" y="510"/>
                  </a:lnTo>
                  <a:lnTo>
                    <a:pt x="739" y="503"/>
                  </a:lnTo>
                  <a:lnTo>
                    <a:pt x="755" y="499"/>
                  </a:lnTo>
                  <a:lnTo>
                    <a:pt x="772" y="454"/>
                  </a:lnTo>
                  <a:lnTo>
                    <a:pt x="784" y="446"/>
                  </a:lnTo>
                  <a:lnTo>
                    <a:pt x="845" y="450"/>
                  </a:lnTo>
                  <a:lnTo>
                    <a:pt x="862" y="430"/>
                  </a:lnTo>
                  <a:lnTo>
                    <a:pt x="876" y="421"/>
                  </a:lnTo>
                  <a:lnTo>
                    <a:pt x="880" y="421"/>
                  </a:lnTo>
                  <a:lnTo>
                    <a:pt x="907" y="446"/>
                  </a:lnTo>
                  <a:lnTo>
                    <a:pt x="925" y="497"/>
                  </a:lnTo>
                  <a:lnTo>
                    <a:pt x="940" y="495"/>
                  </a:lnTo>
                  <a:lnTo>
                    <a:pt x="970" y="464"/>
                  </a:lnTo>
                  <a:lnTo>
                    <a:pt x="979" y="462"/>
                  </a:lnTo>
                  <a:lnTo>
                    <a:pt x="927" y="295"/>
                  </a:lnTo>
                  <a:lnTo>
                    <a:pt x="925" y="290"/>
                  </a:lnTo>
                  <a:lnTo>
                    <a:pt x="913" y="290"/>
                  </a:lnTo>
                  <a:lnTo>
                    <a:pt x="895" y="297"/>
                  </a:lnTo>
                  <a:lnTo>
                    <a:pt x="841" y="274"/>
                  </a:lnTo>
                  <a:lnTo>
                    <a:pt x="817" y="249"/>
                  </a:lnTo>
                  <a:lnTo>
                    <a:pt x="819" y="239"/>
                  </a:lnTo>
                  <a:lnTo>
                    <a:pt x="837" y="219"/>
                  </a:lnTo>
                  <a:lnTo>
                    <a:pt x="837" y="213"/>
                  </a:lnTo>
                  <a:lnTo>
                    <a:pt x="804" y="174"/>
                  </a:lnTo>
                  <a:lnTo>
                    <a:pt x="798" y="131"/>
                  </a:lnTo>
                  <a:lnTo>
                    <a:pt x="782" y="116"/>
                  </a:lnTo>
                  <a:lnTo>
                    <a:pt x="727" y="139"/>
                  </a:lnTo>
                  <a:lnTo>
                    <a:pt x="620" y="69"/>
                  </a:lnTo>
                  <a:lnTo>
                    <a:pt x="604" y="28"/>
                  </a:lnTo>
                  <a:lnTo>
                    <a:pt x="579" y="4"/>
                  </a:lnTo>
                  <a:lnTo>
                    <a:pt x="573" y="6"/>
                  </a:lnTo>
                  <a:lnTo>
                    <a:pt x="559" y="24"/>
                  </a:lnTo>
                  <a:lnTo>
                    <a:pt x="487" y="32"/>
                  </a:lnTo>
                  <a:lnTo>
                    <a:pt x="465" y="61"/>
                  </a:lnTo>
                  <a:lnTo>
                    <a:pt x="456" y="63"/>
                  </a:lnTo>
                  <a:lnTo>
                    <a:pt x="452" y="61"/>
                  </a:lnTo>
                  <a:lnTo>
                    <a:pt x="448" y="57"/>
                  </a:lnTo>
                  <a:lnTo>
                    <a:pt x="460" y="26"/>
                  </a:lnTo>
                  <a:lnTo>
                    <a:pt x="546" y="12"/>
                  </a:lnTo>
                  <a:lnTo>
                    <a:pt x="553" y="4"/>
                  </a:lnTo>
                  <a:lnTo>
                    <a:pt x="549" y="0"/>
                  </a:lnTo>
                  <a:lnTo>
                    <a:pt x="471" y="0"/>
                  </a:lnTo>
                  <a:lnTo>
                    <a:pt x="454" y="8"/>
                  </a:lnTo>
                  <a:lnTo>
                    <a:pt x="377" y="116"/>
                  </a:lnTo>
                  <a:lnTo>
                    <a:pt x="227" y="168"/>
                  </a:lnTo>
                  <a:lnTo>
                    <a:pt x="239" y="184"/>
                  </a:lnTo>
                  <a:lnTo>
                    <a:pt x="229" y="227"/>
                  </a:lnTo>
                  <a:lnTo>
                    <a:pt x="211" y="249"/>
                  </a:lnTo>
                  <a:lnTo>
                    <a:pt x="209" y="252"/>
                  </a:lnTo>
                  <a:lnTo>
                    <a:pt x="137" y="202"/>
                  </a:lnTo>
                  <a:lnTo>
                    <a:pt x="116" y="200"/>
                  </a:lnTo>
                  <a:lnTo>
                    <a:pt x="65" y="22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2" name="Freeform 175">
              <a:extLst>
                <a:ext uri="{FF2B5EF4-FFF2-40B4-BE49-F238E27FC236}">
                  <a16:creationId xmlns:a16="http://schemas.microsoft.com/office/drawing/2014/main" id="{D860B3C0-6C27-41F1-8E3C-1A2B5CAF0F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5" y="663"/>
              <a:ext cx="584" cy="595"/>
            </a:xfrm>
            <a:custGeom>
              <a:avLst/>
              <a:gdLst>
                <a:gd name="T0" fmla="*/ 132 w 660"/>
                <a:gd name="T1" fmla="*/ 352 h 672"/>
                <a:gd name="T2" fmla="*/ 45 w 660"/>
                <a:gd name="T3" fmla="*/ 292 h 672"/>
                <a:gd name="T4" fmla="*/ 58 w 660"/>
                <a:gd name="T5" fmla="*/ 290 h 672"/>
                <a:gd name="T6" fmla="*/ 81 w 660"/>
                <a:gd name="T7" fmla="*/ 298 h 672"/>
                <a:gd name="T8" fmla="*/ 72 w 660"/>
                <a:gd name="T9" fmla="*/ 267 h 672"/>
                <a:gd name="T10" fmla="*/ 50 w 660"/>
                <a:gd name="T11" fmla="*/ 267 h 672"/>
                <a:gd name="T12" fmla="*/ 44 w 660"/>
                <a:gd name="T13" fmla="*/ 257 h 672"/>
                <a:gd name="T14" fmla="*/ 49 w 660"/>
                <a:gd name="T15" fmla="*/ 228 h 672"/>
                <a:gd name="T16" fmla="*/ 74 w 660"/>
                <a:gd name="T17" fmla="*/ 220 h 672"/>
                <a:gd name="T18" fmla="*/ 87 w 660"/>
                <a:gd name="T19" fmla="*/ 192 h 672"/>
                <a:gd name="T20" fmla="*/ 90 w 660"/>
                <a:gd name="T21" fmla="*/ 183 h 672"/>
                <a:gd name="T22" fmla="*/ 9 w 660"/>
                <a:gd name="T23" fmla="*/ 212 h 672"/>
                <a:gd name="T24" fmla="*/ 2 w 660"/>
                <a:gd name="T25" fmla="*/ 187 h 672"/>
                <a:gd name="T26" fmla="*/ 85 w 660"/>
                <a:gd name="T27" fmla="*/ 150 h 672"/>
                <a:gd name="T28" fmla="*/ 39 w 660"/>
                <a:gd name="T29" fmla="*/ 75 h 672"/>
                <a:gd name="T30" fmla="*/ 18 w 660"/>
                <a:gd name="T31" fmla="*/ 12 h 672"/>
                <a:gd name="T32" fmla="*/ 154 w 660"/>
                <a:gd name="T33" fmla="*/ 57 h 672"/>
                <a:gd name="T34" fmla="*/ 209 w 660"/>
                <a:gd name="T35" fmla="*/ 21 h 672"/>
                <a:gd name="T36" fmla="*/ 266 w 660"/>
                <a:gd name="T37" fmla="*/ 57 h 672"/>
                <a:gd name="T38" fmla="*/ 275 w 660"/>
                <a:gd name="T39" fmla="*/ 42 h 672"/>
                <a:gd name="T40" fmla="*/ 281 w 660"/>
                <a:gd name="T41" fmla="*/ 43 h 672"/>
                <a:gd name="T42" fmla="*/ 268 w 660"/>
                <a:gd name="T43" fmla="*/ 156 h 672"/>
                <a:gd name="T44" fmla="*/ 275 w 660"/>
                <a:gd name="T45" fmla="*/ 158 h 672"/>
                <a:gd name="T46" fmla="*/ 324 w 660"/>
                <a:gd name="T47" fmla="*/ 166 h 672"/>
                <a:gd name="T48" fmla="*/ 450 w 660"/>
                <a:gd name="T49" fmla="*/ 199 h 672"/>
                <a:gd name="T50" fmla="*/ 517 w 660"/>
                <a:gd name="T51" fmla="*/ 189 h 672"/>
                <a:gd name="T52" fmla="*/ 502 w 660"/>
                <a:gd name="T53" fmla="*/ 207 h 672"/>
                <a:gd name="T54" fmla="*/ 445 w 660"/>
                <a:gd name="T55" fmla="*/ 290 h 672"/>
                <a:gd name="T56" fmla="*/ 445 w 660"/>
                <a:gd name="T57" fmla="*/ 306 h 672"/>
                <a:gd name="T58" fmla="*/ 450 w 660"/>
                <a:gd name="T59" fmla="*/ 392 h 672"/>
                <a:gd name="T60" fmla="*/ 472 w 660"/>
                <a:gd name="T61" fmla="*/ 440 h 672"/>
                <a:gd name="T62" fmla="*/ 451 w 660"/>
                <a:gd name="T63" fmla="*/ 470 h 672"/>
                <a:gd name="T64" fmla="*/ 416 w 660"/>
                <a:gd name="T65" fmla="*/ 527 h 672"/>
                <a:gd name="T66" fmla="*/ 332 w 660"/>
                <a:gd name="T67" fmla="*/ 470 h 672"/>
                <a:gd name="T68" fmla="*/ 341 w 660"/>
                <a:gd name="T69" fmla="*/ 440 h 672"/>
                <a:gd name="T70" fmla="*/ 327 w 660"/>
                <a:gd name="T71" fmla="*/ 411 h 672"/>
                <a:gd name="T72" fmla="*/ 323 w 660"/>
                <a:gd name="T73" fmla="*/ 393 h 672"/>
                <a:gd name="T74" fmla="*/ 296 w 660"/>
                <a:gd name="T75" fmla="*/ 401 h 672"/>
                <a:gd name="T76" fmla="*/ 269 w 660"/>
                <a:gd name="T77" fmla="*/ 414 h 672"/>
                <a:gd name="T78" fmla="*/ 258 w 660"/>
                <a:gd name="T79" fmla="*/ 434 h 672"/>
                <a:gd name="T80" fmla="*/ 229 w 660"/>
                <a:gd name="T81" fmla="*/ 460 h 672"/>
                <a:gd name="T82" fmla="*/ 199 w 660"/>
                <a:gd name="T83" fmla="*/ 448 h 672"/>
                <a:gd name="T84" fmla="*/ 133 w 660"/>
                <a:gd name="T85" fmla="*/ 364 h 6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660"/>
                <a:gd name="T130" fmla="*/ 0 h 672"/>
                <a:gd name="T131" fmla="*/ 660 w 660"/>
                <a:gd name="T132" fmla="*/ 672 h 67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660" h="672">
                  <a:moveTo>
                    <a:pt x="169" y="464"/>
                  </a:moveTo>
                  <a:lnTo>
                    <a:pt x="168" y="449"/>
                  </a:lnTo>
                  <a:lnTo>
                    <a:pt x="93" y="430"/>
                  </a:lnTo>
                  <a:lnTo>
                    <a:pt x="58" y="373"/>
                  </a:lnTo>
                  <a:lnTo>
                    <a:pt x="62" y="369"/>
                  </a:lnTo>
                  <a:lnTo>
                    <a:pt x="74" y="369"/>
                  </a:lnTo>
                  <a:lnTo>
                    <a:pt x="97" y="383"/>
                  </a:lnTo>
                  <a:lnTo>
                    <a:pt x="103" y="379"/>
                  </a:lnTo>
                  <a:lnTo>
                    <a:pt x="105" y="365"/>
                  </a:lnTo>
                  <a:lnTo>
                    <a:pt x="91" y="340"/>
                  </a:lnTo>
                  <a:lnTo>
                    <a:pt x="86" y="336"/>
                  </a:lnTo>
                  <a:lnTo>
                    <a:pt x="64" y="340"/>
                  </a:lnTo>
                  <a:lnTo>
                    <a:pt x="58" y="336"/>
                  </a:lnTo>
                  <a:lnTo>
                    <a:pt x="56" y="328"/>
                  </a:lnTo>
                  <a:lnTo>
                    <a:pt x="66" y="295"/>
                  </a:lnTo>
                  <a:lnTo>
                    <a:pt x="62" y="291"/>
                  </a:lnTo>
                  <a:lnTo>
                    <a:pt x="72" y="281"/>
                  </a:lnTo>
                  <a:lnTo>
                    <a:pt x="95" y="281"/>
                  </a:lnTo>
                  <a:lnTo>
                    <a:pt x="117" y="248"/>
                  </a:lnTo>
                  <a:lnTo>
                    <a:pt x="111" y="245"/>
                  </a:lnTo>
                  <a:lnTo>
                    <a:pt x="115" y="236"/>
                  </a:lnTo>
                  <a:lnTo>
                    <a:pt x="115" y="234"/>
                  </a:lnTo>
                  <a:lnTo>
                    <a:pt x="82" y="262"/>
                  </a:lnTo>
                  <a:lnTo>
                    <a:pt x="11" y="271"/>
                  </a:lnTo>
                  <a:lnTo>
                    <a:pt x="0" y="252"/>
                  </a:lnTo>
                  <a:lnTo>
                    <a:pt x="2" y="238"/>
                  </a:lnTo>
                  <a:lnTo>
                    <a:pt x="105" y="203"/>
                  </a:lnTo>
                  <a:lnTo>
                    <a:pt x="109" y="191"/>
                  </a:lnTo>
                  <a:lnTo>
                    <a:pt x="58" y="96"/>
                  </a:lnTo>
                  <a:lnTo>
                    <a:pt x="50" y="96"/>
                  </a:lnTo>
                  <a:lnTo>
                    <a:pt x="41" y="90"/>
                  </a:lnTo>
                  <a:lnTo>
                    <a:pt x="23" y="15"/>
                  </a:lnTo>
                  <a:lnTo>
                    <a:pt x="29" y="0"/>
                  </a:lnTo>
                  <a:lnTo>
                    <a:pt x="197" y="72"/>
                  </a:lnTo>
                  <a:lnTo>
                    <a:pt x="258" y="27"/>
                  </a:lnTo>
                  <a:lnTo>
                    <a:pt x="267" y="27"/>
                  </a:lnTo>
                  <a:lnTo>
                    <a:pt x="326" y="72"/>
                  </a:lnTo>
                  <a:lnTo>
                    <a:pt x="340" y="72"/>
                  </a:lnTo>
                  <a:lnTo>
                    <a:pt x="346" y="55"/>
                  </a:lnTo>
                  <a:lnTo>
                    <a:pt x="351" y="53"/>
                  </a:lnTo>
                  <a:lnTo>
                    <a:pt x="355" y="53"/>
                  </a:lnTo>
                  <a:lnTo>
                    <a:pt x="359" y="55"/>
                  </a:lnTo>
                  <a:lnTo>
                    <a:pt x="375" y="156"/>
                  </a:lnTo>
                  <a:lnTo>
                    <a:pt x="342" y="199"/>
                  </a:lnTo>
                  <a:lnTo>
                    <a:pt x="344" y="201"/>
                  </a:lnTo>
                  <a:lnTo>
                    <a:pt x="351" y="201"/>
                  </a:lnTo>
                  <a:lnTo>
                    <a:pt x="389" y="195"/>
                  </a:lnTo>
                  <a:lnTo>
                    <a:pt x="414" y="211"/>
                  </a:lnTo>
                  <a:lnTo>
                    <a:pt x="475" y="209"/>
                  </a:lnTo>
                  <a:lnTo>
                    <a:pt x="574" y="254"/>
                  </a:lnTo>
                  <a:lnTo>
                    <a:pt x="654" y="232"/>
                  </a:lnTo>
                  <a:lnTo>
                    <a:pt x="660" y="240"/>
                  </a:lnTo>
                  <a:lnTo>
                    <a:pt x="660" y="244"/>
                  </a:lnTo>
                  <a:lnTo>
                    <a:pt x="641" y="264"/>
                  </a:lnTo>
                  <a:lnTo>
                    <a:pt x="643" y="316"/>
                  </a:lnTo>
                  <a:lnTo>
                    <a:pt x="568" y="369"/>
                  </a:lnTo>
                  <a:lnTo>
                    <a:pt x="564" y="375"/>
                  </a:lnTo>
                  <a:lnTo>
                    <a:pt x="568" y="391"/>
                  </a:lnTo>
                  <a:lnTo>
                    <a:pt x="596" y="416"/>
                  </a:lnTo>
                  <a:lnTo>
                    <a:pt x="574" y="500"/>
                  </a:lnTo>
                  <a:lnTo>
                    <a:pt x="607" y="542"/>
                  </a:lnTo>
                  <a:lnTo>
                    <a:pt x="602" y="561"/>
                  </a:lnTo>
                  <a:lnTo>
                    <a:pt x="576" y="572"/>
                  </a:lnTo>
                  <a:lnTo>
                    <a:pt x="576" y="600"/>
                  </a:lnTo>
                  <a:lnTo>
                    <a:pt x="541" y="641"/>
                  </a:lnTo>
                  <a:lnTo>
                    <a:pt x="531" y="672"/>
                  </a:lnTo>
                  <a:lnTo>
                    <a:pt x="486" y="660"/>
                  </a:lnTo>
                  <a:lnTo>
                    <a:pt x="424" y="600"/>
                  </a:lnTo>
                  <a:lnTo>
                    <a:pt x="424" y="572"/>
                  </a:lnTo>
                  <a:lnTo>
                    <a:pt x="435" y="561"/>
                  </a:lnTo>
                  <a:lnTo>
                    <a:pt x="435" y="555"/>
                  </a:lnTo>
                  <a:lnTo>
                    <a:pt x="418" y="524"/>
                  </a:lnTo>
                  <a:lnTo>
                    <a:pt x="416" y="510"/>
                  </a:lnTo>
                  <a:lnTo>
                    <a:pt x="412" y="502"/>
                  </a:lnTo>
                  <a:lnTo>
                    <a:pt x="402" y="498"/>
                  </a:lnTo>
                  <a:lnTo>
                    <a:pt x="379" y="512"/>
                  </a:lnTo>
                  <a:lnTo>
                    <a:pt x="367" y="508"/>
                  </a:lnTo>
                  <a:lnTo>
                    <a:pt x="344" y="529"/>
                  </a:lnTo>
                  <a:lnTo>
                    <a:pt x="340" y="545"/>
                  </a:lnTo>
                  <a:lnTo>
                    <a:pt x="330" y="553"/>
                  </a:lnTo>
                  <a:lnTo>
                    <a:pt x="312" y="547"/>
                  </a:lnTo>
                  <a:lnTo>
                    <a:pt x="293" y="586"/>
                  </a:lnTo>
                  <a:lnTo>
                    <a:pt x="287" y="590"/>
                  </a:lnTo>
                  <a:lnTo>
                    <a:pt x="254" y="572"/>
                  </a:lnTo>
                  <a:lnTo>
                    <a:pt x="177" y="473"/>
                  </a:lnTo>
                  <a:lnTo>
                    <a:pt x="169" y="46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3" name="Freeform 176">
              <a:extLst>
                <a:ext uri="{FF2B5EF4-FFF2-40B4-BE49-F238E27FC236}">
                  <a16:creationId xmlns:a16="http://schemas.microsoft.com/office/drawing/2014/main" id="{A0F0951A-8C76-4A79-A8D4-FA4FCCA31B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" y="1054"/>
              <a:ext cx="1136" cy="985"/>
            </a:xfrm>
            <a:custGeom>
              <a:avLst/>
              <a:gdLst>
                <a:gd name="T0" fmla="*/ 743 w 1284"/>
                <a:gd name="T1" fmla="*/ 779 h 1112"/>
                <a:gd name="T2" fmla="*/ 736 w 1284"/>
                <a:gd name="T3" fmla="*/ 807 h 1112"/>
                <a:gd name="T4" fmla="*/ 638 w 1284"/>
                <a:gd name="T5" fmla="*/ 826 h 1112"/>
                <a:gd name="T6" fmla="*/ 635 w 1284"/>
                <a:gd name="T7" fmla="*/ 841 h 1112"/>
                <a:gd name="T8" fmla="*/ 594 w 1284"/>
                <a:gd name="T9" fmla="*/ 842 h 1112"/>
                <a:gd name="T10" fmla="*/ 615 w 1284"/>
                <a:gd name="T11" fmla="*/ 873 h 1112"/>
                <a:gd name="T12" fmla="*/ 571 w 1284"/>
                <a:gd name="T13" fmla="*/ 845 h 1112"/>
                <a:gd name="T14" fmla="*/ 587 w 1284"/>
                <a:gd name="T15" fmla="*/ 805 h 1112"/>
                <a:gd name="T16" fmla="*/ 548 w 1284"/>
                <a:gd name="T17" fmla="*/ 763 h 1112"/>
                <a:gd name="T18" fmla="*/ 539 w 1284"/>
                <a:gd name="T19" fmla="*/ 684 h 1112"/>
                <a:gd name="T20" fmla="*/ 525 w 1284"/>
                <a:gd name="T21" fmla="*/ 648 h 1112"/>
                <a:gd name="T22" fmla="*/ 500 w 1284"/>
                <a:gd name="T23" fmla="*/ 595 h 1112"/>
                <a:gd name="T24" fmla="*/ 495 w 1284"/>
                <a:gd name="T25" fmla="*/ 568 h 1112"/>
                <a:gd name="T26" fmla="*/ 470 w 1284"/>
                <a:gd name="T27" fmla="*/ 541 h 1112"/>
                <a:gd name="T28" fmla="*/ 502 w 1284"/>
                <a:gd name="T29" fmla="*/ 469 h 1112"/>
                <a:gd name="T30" fmla="*/ 484 w 1284"/>
                <a:gd name="T31" fmla="*/ 435 h 1112"/>
                <a:gd name="T32" fmla="*/ 405 w 1284"/>
                <a:gd name="T33" fmla="*/ 472 h 1112"/>
                <a:gd name="T34" fmla="*/ 395 w 1284"/>
                <a:gd name="T35" fmla="*/ 437 h 1112"/>
                <a:gd name="T36" fmla="*/ 326 w 1284"/>
                <a:gd name="T37" fmla="*/ 456 h 1112"/>
                <a:gd name="T38" fmla="*/ 352 w 1284"/>
                <a:gd name="T39" fmla="*/ 541 h 1112"/>
                <a:gd name="T40" fmla="*/ 349 w 1284"/>
                <a:gd name="T41" fmla="*/ 568 h 1112"/>
                <a:gd name="T42" fmla="*/ 234 w 1284"/>
                <a:gd name="T43" fmla="*/ 585 h 1112"/>
                <a:gd name="T44" fmla="*/ 258 w 1284"/>
                <a:gd name="T45" fmla="*/ 563 h 1112"/>
                <a:gd name="T46" fmla="*/ 274 w 1284"/>
                <a:gd name="T47" fmla="*/ 553 h 1112"/>
                <a:gd name="T48" fmla="*/ 243 w 1284"/>
                <a:gd name="T49" fmla="*/ 520 h 1112"/>
                <a:gd name="T50" fmla="*/ 249 w 1284"/>
                <a:gd name="T51" fmla="*/ 467 h 1112"/>
                <a:gd name="T52" fmla="*/ 202 w 1284"/>
                <a:gd name="T53" fmla="*/ 443 h 1112"/>
                <a:gd name="T54" fmla="*/ 174 w 1284"/>
                <a:gd name="T55" fmla="*/ 456 h 1112"/>
                <a:gd name="T56" fmla="*/ 162 w 1284"/>
                <a:gd name="T57" fmla="*/ 486 h 1112"/>
                <a:gd name="T58" fmla="*/ 75 w 1284"/>
                <a:gd name="T59" fmla="*/ 519 h 1112"/>
                <a:gd name="T60" fmla="*/ 73 w 1284"/>
                <a:gd name="T61" fmla="*/ 494 h 1112"/>
                <a:gd name="T62" fmla="*/ 50 w 1284"/>
                <a:gd name="T63" fmla="*/ 484 h 1112"/>
                <a:gd name="T64" fmla="*/ 11 w 1284"/>
                <a:gd name="T65" fmla="*/ 413 h 1112"/>
                <a:gd name="T66" fmla="*/ 104 w 1284"/>
                <a:gd name="T67" fmla="*/ 200 h 1112"/>
                <a:gd name="T68" fmla="*/ 58 w 1284"/>
                <a:gd name="T69" fmla="*/ 163 h 1112"/>
                <a:gd name="T70" fmla="*/ 80 w 1284"/>
                <a:gd name="T71" fmla="*/ 109 h 1112"/>
                <a:gd name="T72" fmla="*/ 71 w 1284"/>
                <a:gd name="T73" fmla="*/ 94 h 1112"/>
                <a:gd name="T74" fmla="*/ 290 w 1284"/>
                <a:gd name="T75" fmla="*/ 128 h 1112"/>
                <a:gd name="T76" fmla="*/ 265 w 1284"/>
                <a:gd name="T77" fmla="*/ 133 h 1112"/>
                <a:gd name="T78" fmla="*/ 311 w 1284"/>
                <a:gd name="T79" fmla="*/ 154 h 1112"/>
                <a:gd name="T80" fmla="*/ 306 w 1284"/>
                <a:gd name="T81" fmla="*/ 107 h 1112"/>
                <a:gd name="T82" fmla="*/ 319 w 1284"/>
                <a:gd name="T83" fmla="*/ 91 h 1112"/>
                <a:gd name="T84" fmla="*/ 370 w 1284"/>
                <a:gd name="T85" fmla="*/ 115 h 1112"/>
                <a:gd name="T86" fmla="*/ 388 w 1284"/>
                <a:gd name="T87" fmla="*/ 4 h 1112"/>
                <a:gd name="T88" fmla="*/ 519 w 1284"/>
                <a:gd name="T89" fmla="*/ 19 h 1112"/>
                <a:gd name="T90" fmla="*/ 649 w 1284"/>
                <a:gd name="T91" fmla="*/ 165 h 1112"/>
                <a:gd name="T92" fmla="*/ 665 w 1284"/>
                <a:gd name="T93" fmla="*/ 178 h 1112"/>
                <a:gd name="T94" fmla="*/ 730 w 1284"/>
                <a:gd name="T95" fmla="*/ 176 h 1112"/>
                <a:gd name="T96" fmla="*/ 889 w 1284"/>
                <a:gd name="T97" fmla="*/ 245 h 1112"/>
                <a:gd name="T98" fmla="*/ 938 w 1284"/>
                <a:gd name="T99" fmla="*/ 271 h 1112"/>
                <a:gd name="T100" fmla="*/ 974 w 1284"/>
                <a:gd name="T101" fmla="*/ 322 h 1112"/>
                <a:gd name="T102" fmla="*/ 875 w 1284"/>
                <a:gd name="T103" fmla="*/ 350 h 1112"/>
                <a:gd name="T104" fmla="*/ 839 w 1284"/>
                <a:gd name="T105" fmla="*/ 356 h 1112"/>
                <a:gd name="T106" fmla="*/ 837 w 1284"/>
                <a:gd name="T107" fmla="*/ 388 h 1112"/>
                <a:gd name="T108" fmla="*/ 866 w 1284"/>
                <a:gd name="T109" fmla="*/ 415 h 1112"/>
                <a:gd name="T110" fmla="*/ 879 w 1284"/>
                <a:gd name="T111" fmla="*/ 559 h 1112"/>
                <a:gd name="T112" fmla="*/ 869 w 1284"/>
                <a:gd name="T113" fmla="*/ 606 h 1112"/>
                <a:gd name="T114" fmla="*/ 811 w 1284"/>
                <a:gd name="T115" fmla="*/ 680 h 1112"/>
                <a:gd name="T116" fmla="*/ 802 w 1284"/>
                <a:gd name="T117" fmla="*/ 773 h 111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84"/>
                <a:gd name="T178" fmla="*/ 0 h 1112"/>
                <a:gd name="T179" fmla="*/ 1284 w 1284"/>
                <a:gd name="T180" fmla="*/ 1112 h 111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84" h="1112">
                  <a:moveTo>
                    <a:pt x="1016" y="987"/>
                  </a:moveTo>
                  <a:lnTo>
                    <a:pt x="962" y="960"/>
                  </a:lnTo>
                  <a:lnTo>
                    <a:pt x="950" y="993"/>
                  </a:lnTo>
                  <a:lnTo>
                    <a:pt x="942" y="999"/>
                  </a:lnTo>
                  <a:lnTo>
                    <a:pt x="942" y="1021"/>
                  </a:lnTo>
                  <a:lnTo>
                    <a:pt x="940" y="1028"/>
                  </a:lnTo>
                  <a:lnTo>
                    <a:pt x="850" y="1077"/>
                  </a:lnTo>
                  <a:lnTo>
                    <a:pt x="823" y="1052"/>
                  </a:lnTo>
                  <a:lnTo>
                    <a:pt x="815" y="1052"/>
                  </a:lnTo>
                  <a:lnTo>
                    <a:pt x="813" y="1056"/>
                  </a:lnTo>
                  <a:lnTo>
                    <a:pt x="815" y="1071"/>
                  </a:lnTo>
                  <a:lnTo>
                    <a:pt x="811" y="1071"/>
                  </a:lnTo>
                  <a:lnTo>
                    <a:pt x="807" y="1071"/>
                  </a:lnTo>
                  <a:lnTo>
                    <a:pt x="786" y="1060"/>
                  </a:lnTo>
                  <a:lnTo>
                    <a:pt x="758" y="1073"/>
                  </a:lnTo>
                  <a:lnTo>
                    <a:pt x="788" y="1101"/>
                  </a:lnTo>
                  <a:lnTo>
                    <a:pt x="788" y="1109"/>
                  </a:lnTo>
                  <a:lnTo>
                    <a:pt x="786" y="1112"/>
                  </a:lnTo>
                  <a:lnTo>
                    <a:pt x="737" y="1091"/>
                  </a:lnTo>
                  <a:lnTo>
                    <a:pt x="729" y="1085"/>
                  </a:lnTo>
                  <a:lnTo>
                    <a:pt x="729" y="1077"/>
                  </a:lnTo>
                  <a:lnTo>
                    <a:pt x="760" y="1050"/>
                  </a:lnTo>
                  <a:lnTo>
                    <a:pt x="760" y="1044"/>
                  </a:lnTo>
                  <a:lnTo>
                    <a:pt x="751" y="1026"/>
                  </a:lnTo>
                  <a:lnTo>
                    <a:pt x="768" y="999"/>
                  </a:lnTo>
                  <a:lnTo>
                    <a:pt x="766" y="960"/>
                  </a:lnTo>
                  <a:lnTo>
                    <a:pt x="700" y="972"/>
                  </a:lnTo>
                  <a:lnTo>
                    <a:pt x="682" y="964"/>
                  </a:lnTo>
                  <a:lnTo>
                    <a:pt x="692" y="882"/>
                  </a:lnTo>
                  <a:lnTo>
                    <a:pt x="688" y="872"/>
                  </a:lnTo>
                  <a:lnTo>
                    <a:pt x="676" y="868"/>
                  </a:lnTo>
                  <a:lnTo>
                    <a:pt x="680" y="835"/>
                  </a:lnTo>
                  <a:lnTo>
                    <a:pt x="670" y="825"/>
                  </a:lnTo>
                  <a:lnTo>
                    <a:pt x="651" y="823"/>
                  </a:lnTo>
                  <a:lnTo>
                    <a:pt x="651" y="774"/>
                  </a:lnTo>
                  <a:lnTo>
                    <a:pt x="639" y="759"/>
                  </a:lnTo>
                  <a:lnTo>
                    <a:pt x="612" y="747"/>
                  </a:lnTo>
                  <a:lnTo>
                    <a:pt x="608" y="718"/>
                  </a:lnTo>
                  <a:lnTo>
                    <a:pt x="633" y="724"/>
                  </a:lnTo>
                  <a:lnTo>
                    <a:pt x="633" y="702"/>
                  </a:lnTo>
                  <a:lnTo>
                    <a:pt x="631" y="694"/>
                  </a:lnTo>
                  <a:lnTo>
                    <a:pt x="600" y="690"/>
                  </a:lnTo>
                  <a:lnTo>
                    <a:pt x="614" y="641"/>
                  </a:lnTo>
                  <a:lnTo>
                    <a:pt x="631" y="628"/>
                  </a:lnTo>
                  <a:lnTo>
                    <a:pt x="641" y="598"/>
                  </a:lnTo>
                  <a:lnTo>
                    <a:pt x="635" y="583"/>
                  </a:lnTo>
                  <a:lnTo>
                    <a:pt x="641" y="567"/>
                  </a:lnTo>
                  <a:lnTo>
                    <a:pt x="618" y="554"/>
                  </a:lnTo>
                  <a:lnTo>
                    <a:pt x="584" y="589"/>
                  </a:lnTo>
                  <a:lnTo>
                    <a:pt x="584" y="595"/>
                  </a:lnTo>
                  <a:lnTo>
                    <a:pt x="518" y="602"/>
                  </a:lnTo>
                  <a:lnTo>
                    <a:pt x="512" y="591"/>
                  </a:lnTo>
                  <a:lnTo>
                    <a:pt x="510" y="561"/>
                  </a:lnTo>
                  <a:lnTo>
                    <a:pt x="504" y="557"/>
                  </a:lnTo>
                  <a:lnTo>
                    <a:pt x="465" y="563"/>
                  </a:lnTo>
                  <a:lnTo>
                    <a:pt x="430" y="585"/>
                  </a:lnTo>
                  <a:lnTo>
                    <a:pt x="416" y="581"/>
                  </a:lnTo>
                  <a:lnTo>
                    <a:pt x="409" y="602"/>
                  </a:lnTo>
                  <a:lnTo>
                    <a:pt x="446" y="624"/>
                  </a:lnTo>
                  <a:lnTo>
                    <a:pt x="450" y="690"/>
                  </a:lnTo>
                  <a:lnTo>
                    <a:pt x="469" y="698"/>
                  </a:lnTo>
                  <a:lnTo>
                    <a:pt x="469" y="704"/>
                  </a:lnTo>
                  <a:lnTo>
                    <a:pt x="446" y="724"/>
                  </a:lnTo>
                  <a:lnTo>
                    <a:pt x="418" y="720"/>
                  </a:lnTo>
                  <a:lnTo>
                    <a:pt x="307" y="751"/>
                  </a:lnTo>
                  <a:lnTo>
                    <a:pt x="299" y="745"/>
                  </a:lnTo>
                  <a:lnTo>
                    <a:pt x="297" y="733"/>
                  </a:lnTo>
                  <a:lnTo>
                    <a:pt x="305" y="724"/>
                  </a:lnTo>
                  <a:lnTo>
                    <a:pt x="330" y="718"/>
                  </a:lnTo>
                  <a:lnTo>
                    <a:pt x="332" y="712"/>
                  </a:lnTo>
                  <a:lnTo>
                    <a:pt x="338" y="706"/>
                  </a:lnTo>
                  <a:lnTo>
                    <a:pt x="350" y="704"/>
                  </a:lnTo>
                  <a:lnTo>
                    <a:pt x="342" y="677"/>
                  </a:lnTo>
                  <a:lnTo>
                    <a:pt x="323" y="677"/>
                  </a:lnTo>
                  <a:lnTo>
                    <a:pt x="311" y="663"/>
                  </a:lnTo>
                  <a:lnTo>
                    <a:pt x="336" y="622"/>
                  </a:lnTo>
                  <a:lnTo>
                    <a:pt x="336" y="614"/>
                  </a:lnTo>
                  <a:lnTo>
                    <a:pt x="319" y="595"/>
                  </a:lnTo>
                  <a:lnTo>
                    <a:pt x="262" y="579"/>
                  </a:lnTo>
                  <a:lnTo>
                    <a:pt x="262" y="573"/>
                  </a:lnTo>
                  <a:lnTo>
                    <a:pt x="258" y="565"/>
                  </a:lnTo>
                  <a:lnTo>
                    <a:pt x="229" y="550"/>
                  </a:lnTo>
                  <a:lnTo>
                    <a:pt x="205" y="573"/>
                  </a:lnTo>
                  <a:lnTo>
                    <a:pt x="223" y="581"/>
                  </a:lnTo>
                  <a:lnTo>
                    <a:pt x="201" y="608"/>
                  </a:lnTo>
                  <a:lnTo>
                    <a:pt x="207" y="616"/>
                  </a:lnTo>
                  <a:lnTo>
                    <a:pt x="207" y="620"/>
                  </a:lnTo>
                  <a:lnTo>
                    <a:pt x="143" y="665"/>
                  </a:lnTo>
                  <a:lnTo>
                    <a:pt x="106" y="665"/>
                  </a:lnTo>
                  <a:lnTo>
                    <a:pt x="96" y="661"/>
                  </a:lnTo>
                  <a:lnTo>
                    <a:pt x="86" y="647"/>
                  </a:lnTo>
                  <a:lnTo>
                    <a:pt x="88" y="638"/>
                  </a:lnTo>
                  <a:lnTo>
                    <a:pt x="94" y="630"/>
                  </a:lnTo>
                  <a:lnTo>
                    <a:pt x="94" y="622"/>
                  </a:lnTo>
                  <a:lnTo>
                    <a:pt x="76" y="602"/>
                  </a:lnTo>
                  <a:lnTo>
                    <a:pt x="63" y="616"/>
                  </a:lnTo>
                  <a:lnTo>
                    <a:pt x="0" y="589"/>
                  </a:lnTo>
                  <a:lnTo>
                    <a:pt x="0" y="544"/>
                  </a:lnTo>
                  <a:lnTo>
                    <a:pt x="14" y="526"/>
                  </a:lnTo>
                  <a:lnTo>
                    <a:pt x="94" y="532"/>
                  </a:lnTo>
                  <a:lnTo>
                    <a:pt x="104" y="520"/>
                  </a:lnTo>
                  <a:lnTo>
                    <a:pt x="133" y="255"/>
                  </a:lnTo>
                  <a:lnTo>
                    <a:pt x="149" y="239"/>
                  </a:lnTo>
                  <a:lnTo>
                    <a:pt x="151" y="231"/>
                  </a:lnTo>
                  <a:lnTo>
                    <a:pt x="74" y="208"/>
                  </a:lnTo>
                  <a:lnTo>
                    <a:pt x="68" y="198"/>
                  </a:lnTo>
                  <a:lnTo>
                    <a:pt x="74" y="157"/>
                  </a:lnTo>
                  <a:lnTo>
                    <a:pt x="102" y="139"/>
                  </a:lnTo>
                  <a:lnTo>
                    <a:pt x="104" y="135"/>
                  </a:lnTo>
                  <a:lnTo>
                    <a:pt x="104" y="129"/>
                  </a:lnTo>
                  <a:lnTo>
                    <a:pt x="90" y="120"/>
                  </a:lnTo>
                  <a:lnTo>
                    <a:pt x="125" y="86"/>
                  </a:lnTo>
                  <a:lnTo>
                    <a:pt x="336" y="75"/>
                  </a:lnTo>
                  <a:lnTo>
                    <a:pt x="371" y="163"/>
                  </a:lnTo>
                  <a:lnTo>
                    <a:pt x="364" y="161"/>
                  </a:lnTo>
                  <a:lnTo>
                    <a:pt x="342" y="167"/>
                  </a:lnTo>
                  <a:lnTo>
                    <a:pt x="338" y="169"/>
                  </a:lnTo>
                  <a:lnTo>
                    <a:pt x="338" y="174"/>
                  </a:lnTo>
                  <a:lnTo>
                    <a:pt x="383" y="196"/>
                  </a:lnTo>
                  <a:lnTo>
                    <a:pt x="397" y="196"/>
                  </a:lnTo>
                  <a:lnTo>
                    <a:pt x="399" y="194"/>
                  </a:lnTo>
                  <a:lnTo>
                    <a:pt x="412" y="165"/>
                  </a:lnTo>
                  <a:lnTo>
                    <a:pt x="391" y="137"/>
                  </a:lnTo>
                  <a:lnTo>
                    <a:pt x="391" y="133"/>
                  </a:lnTo>
                  <a:lnTo>
                    <a:pt x="395" y="126"/>
                  </a:lnTo>
                  <a:lnTo>
                    <a:pt x="407" y="116"/>
                  </a:lnTo>
                  <a:lnTo>
                    <a:pt x="457" y="151"/>
                  </a:lnTo>
                  <a:lnTo>
                    <a:pt x="469" y="151"/>
                  </a:lnTo>
                  <a:lnTo>
                    <a:pt x="473" y="147"/>
                  </a:lnTo>
                  <a:lnTo>
                    <a:pt x="475" y="143"/>
                  </a:lnTo>
                  <a:lnTo>
                    <a:pt x="452" y="98"/>
                  </a:lnTo>
                  <a:lnTo>
                    <a:pt x="495" y="4"/>
                  </a:lnTo>
                  <a:lnTo>
                    <a:pt x="504" y="0"/>
                  </a:lnTo>
                  <a:lnTo>
                    <a:pt x="538" y="20"/>
                  </a:lnTo>
                  <a:lnTo>
                    <a:pt x="663" y="24"/>
                  </a:lnTo>
                  <a:lnTo>
                    <a:pt x="823" y="215"/>
                  </a:lnTo>
                  <a:lnTo>
                    <a:pt x="825" y="215"/>
                  </a:lnTo>
                  <a:lnTo>
                    <a:pt x="829" y="210"/>
                  </a:lnTo>
                  <a:lnTo>
                    <a:pt x="833" y="200"/>
                  </a:lnTo>
                  <a:lnTo>
                    <a:pt x="848" y="210"/>
                  </a:lnTo>
                  <a:lnTo>
                    <a:pt x="850" y="227"/>
                  </a:lnTo>
                  <a:lnTo>
                    <a:pt x="885" y="219"/>
                  </a:lnTo>
                  <a:lnTo>
                    <a:pt x="895" y="208"/>
                  </a:lnTo>
                  <a:lnTo>
                    <a:pt x="932" y="225"/>
                  </a:lnTo>
                  <a:lnTo>
                    <a:pt x="962" y="210"/>
                  </a:lnTo>
                  <a:lnTo>
                    <a:pt x="1050" y="237"/>
                  </a:lnTo>
                  <a:lnTo>
                    <a:pt x="1136" y="313"/>
                  </a:lnTo>
                  <a:lnTo>
                    <a:pt x="1161" y="311"/>
                  </a:lnTo>
                  <a:lnTo>
                    <a:pt x="1169" y="315"/>
                  </a:lnTo>
                  <a:lnTo>
                    <a:pt x="1198" y="346"/>
                  </a:lnTo>
                  <a:lnTo>
                    <a:pt x="1235" y="339"/>
                  </a:lnTo>
                  <a:lnTo>
                    <a:pt x="1284" y="362"/>
                  </a:lnTo>
                  <a:lnTo>
                    <a:pt x="1245" y="411"/>
                  </a:lnTo>
                  <a:lnTo>
                    <a:pt x="1245" y="415"/>
                  </a:lnTo>
                  <a:lnTo>
                    <a:pt x="1247" y="421"/>
                  </a:lnTo>
                  <a:lnTo>
                    <a:pt x="1118" y="446"/>
                  </a:lnTo>
                  <a:lnTo>
                    <a:pt x="1116" y="448"/>
                  </a:lnTo>
                  <a:lnTo>
                    <a:pt x="1116" y="454"/>
                  </a:lnTo>
                  <a:lnTo>
                    <a:pt x="1071" y="454"/>
                  </a:lnTo>
                  <a:lnTo>
                    <a:pt x="1063" y="462"/>
                  </a:lnTo>
                  <a:lnTo>
                    <a:pt x="1061" y="475"/>
                  </a:lnTo>
                  <a:lnTo>
                    <a:pt x="1069" y="495"/>
                  </a:lnTo>
                  <a:lnTo>
                    <a:pt x="1077" y="501"/>
                  </a:lnTo>
                  <a:lnTo>
                    <a:pt x="1085" y="524"/>
                  </a:lnTo>
                  <a:lnTo>
                    <a:pt x="1106" y="528"/>
                  </a:lnTo>
                  <a:lnTo>
                    <a:pt x="1130" y="612"/>
                  </a:lnTo>
                  <a:lnTo>
                    <a:pt x="1118" y="622"/>
                  </a:lnTo>
                  <a:lnTo>
                    <a:pt x="1122" y="712"/>
                  </a:lnTo>
                  <a:lnTo>
                    <a:pt x="1128" y="722"/>
                  </a:lnTo>
                  <a:lnTo>
                    <a:pt x="1132" y="724"/>
                  </a:lnTo>
                  <a:lnTo>
                    <a:pt x="1110" y="772"/>
                  </a:lnTo>
                  <a:lnTo>
                    <a:pt x="1034" y="798"/>
                  </a:lnTo>
                  <a:lnTo>
                    <a:pt x="1028" y="833"/>
                  </a:lnTo>
                  <a:lnTo>
                    <a:pt x="1036" y="867"/>
                  </a:lnTo>
                  <a:lnTo>
                    <a:pt x="1022" y="919"/>
                  </a:lnTo>
                  <a:lnTo>
                    <a:pt x="1030" y="963"/>
                  </a:lnTo>
                  <a:lnTo>
                    <a:pt x="1024" y="985"/>
                  </a:lnTo>
                  <a:lnTo>
                    <a:pt x="1016" y="98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4" name="Freeform 177">
              <a:extLst>
                <a:ext uri="{FF2B5EF4-FFF2-40B4-BE49-F238E27FC236}">
                  <a16:creationId xmlns:a16="http://schemas.microsoft.com/office/drawing/2014/main" id="{2D4A00F5-84C7-4502-A7A1-BF52DE197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1" y="1295"/>
              <a:ext cx="116" cy="105"/>
            </a:xfrm>
            <a:custGeom>
              <a:avLst/>
              <a:gdLst>
                <a:gd name="T0" fmla="*/ 0 w 131"/>
                <a:gd name="T1" fmla="*/ 17 h 119"/>
                <a:gd name="T2" fmla="*/ 0 w 131"/>
                <a:gd name="T3" fmla="*/ 17 h 119"/>
                <a:gd name="T4" fmla="*/ 12 w 131"/>
                <a:gd name="T5" fmla="*/ 0 h 119"/>
                <a:gd name="T6" fmla="*/ 61 w 131"/>
                <a:gd name="T7" fmla="*/ 36 h 119"/>
                <a:gd name="T8" fmla="*/ 75 w 131"/>
                <a:gd name="T9" fmla="*/ 40 h 119"/>
                <a:gd name="T10" fmla="*/ 80 w 131"/>
                <a:gd name="T11" fmla="*/ 36 h 119"/>
                <a:gd name="T12" fmla="*/ 77 w 131"/>
                <a:gd name="T13" fmla="*/ 34 h 119"/>
                <a:gd name="T14" fmla="*/ 77 w 131"/>
                <a:gd name="T15" fmla="*/ 30 h 119"/>
                <a:gd name="T16" fmla="*/ 79 w 131"/>
                <a:gd name="T17" fmla="*/ 27 h 119"/>
                <a:gd name="T18" fmla="*/ 89 w 131"/>
                <a:gd name="T19" fmla="*/ 23 h 119"/>
                <a:gd name="T20" fmla="*/ 99 w 131"/>
                <a:gd name="T21" fmla="*/ 44 h 119"/>
                <a:gd name="T22" fmla="*/ 99 w 131"/>
                <a:gd name="T23" fmla="*/ 55 h 119"/>
                <a:gd name="T24" fmla="*/ 103 w 131"/>
                <a:gd name="T25" fmla="*/ 59 h 119"/>
                <a:gd name="T26" fmla="*/ 103 w 131"/>
                <a:gd name="T27" fmla="*/ 65 h 119"/>
                <a:gd name="T28" fmla="*/ 86 w 131"/>
                <a:gd name="T29" fmla="*/ 86 h 119"/>
                <a:gd name="T30" fmla="*/ 84 w 131"/>
                <a:gd name="T31" fmla="*/ 88 h 119"/>
                <a:gd name="T32" fmla="*/ 79 w 131"/>
                <a:gd name="T33" fmla="*/ 88 h 119"/>
                <a:gd name="T34" fmla="*/ 71 w 131"/>
                <a:gd name="T35" fmla="*/ 79 h 119"/>
                <a:gd name="T36" fmla="*/ 58 w 131"/>
                <a:gd name="T37" fmla="*/ 93 h 119"/>
                <a:gd name="T38" fmla="*/ 26 w 131"/>
                <a:gd name="T39" fmla="*/ 70 h 119"/>
                <a:gd name="T40" fmla="*/ 17 w 131"/>
                <a:gd name="T41" fmla="*/ 32 h 119"/>
                <a:gd name="T42" fmla="*/ 0 w 131"/>
                <a:gd name="T43" fmla="*/ 17 h 119"/>
                <a:gd name="T44" fmla="*/ 0 w 131"/>
                <a:gd name="T45" fmla="*/ 17 h 119"/>
                <a:gd name="T46" fmla="*/ 0 w 131"/>
                <a:gd name="T47" fmla="*/ 17 h 11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31"/>
                <a:gd name="T73" fmla="*/ 0 h 119"/>
                <a:gd name="T74" fmla="*/ 131 w 131"/>
                <a:gd name="T75" fmla="*/ 119 h 11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31" h="119">
                  <a:moveTo>
                    <a:pt x="0" y="22"/>
                  </a:moveTo>
                  <a:lnTo>
                    <a:pt x="0" y="22"/>
                  </a:lnTo>
                  <a:lnTo>
                    <a:pt x="16" y="0"/>
                  </a:lnTo>
                  <a:lnTo>
                    <a:pt x="78" y="47"/>
                  </a:lnTo>
                  <a:lnTo>
                    <a:pt x="96" y="51"/>
                  </a:lnTo>
                  <a:lnTo>
                    <a:pt x="102" y="47"/>
                  </a:lnTo>
                  <a:lnTo>
                    <a:pt x="98" y="43"/>
                  </a:lnTo>
                  <a:lnTo>
                    <a:pt x="98" y="39"/>
                  </a:lnTo>
                  <a:lnTo>
                    <a:pt x="100" y="35"/>
                  </a:lnTo>
                  <a:lnTo>
                    <a:pt x="113" y="29"/>
                  </a:lnTo>
                  <a:lnTo>
                    <a:pt x="127" y="57"/>
                  </a:lnTo>
                  <a:lnTo>
                    <a:pt x="127" y="70"/>
                  </a:lnTo>
                  <a:lnTo>
                    <a:pt x="131" y="76"/>
                  </a:lnTo>
                  <a:lnTo>
                    <a:pt x="131" y="84"/>
                  </a:lnTo>
                  <a:lnTo>
                    <a:pt x="109" y="110"/>
                  </a:lnTo>
                  <a:lnTo>
                    <a:pt x="107" y="113"/>
                  </a:lnTo>
                  <a:lnTo>
                    <a:pt x="100" y="113"/>
                  </a:lnTo>
                  <a:lnTo>
                    <a:pt x="90" y="102"/>
                  </a:lnTo>
                  <a:lnTo>
                    <a:pt x="74" y="119"/>
                  </a:lnTo>
                  <a:lnTo>
                    <a:pt x="33" y="90"/>
                  </a:lnTo>
                  <a:lnTo>
                    <a:pt x="21" y="41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5" name="Freeform 178">
              <a:extLst>
                <a:ext uri="{FF2B5EF4-FFF2-40B4-BE49-F238E27FC236}">
                  <a16:creationId xmlns:a16="http://schemas.microsoft.com/office/drawing/2014/main" id="{163A72E8-7535-4FDA-885D-46B36E549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1" y="1103"/>
              <a:ext cx="187" cy="153"/>
            </a:xfrm>
            <a:custGeom>
              <a:avLst/>
              <a:gdLst>
                <a:gd name="T0" fmla="*/ 0 w 211"/>
                <a:gd name="T1" fmla="*/ 67 h 172"/>
                <a:gd name="T2" fmla="*/ 19 w 211"/>
                <a:gd name="T3" fmla="*/ 75 h 172"/>
                <a:gd name="T4" fmla="*/ 35 w 211"/>
                <a:gd name="T5" fmla="*/ 41 h 172"/>
                <a:gd name="T6" fmla="*/ 51 w 211"/>
                <a:gd name="T7" fmla="*/ 44 h 172"/>
                <a:gd name="T8" fmla="*/ 58 w 211"/>
                <a:gd name="T9" fmla="*/ 36 h 172"/>
                <a:gd name="T10" fmla="*/ 58 w 211"/>
                <a:gd name="T11" fmla="*/ 26 h 172"/>
                <a:gd name="T12" fmla="*/ 79 w 211"/>
                <a:gd name="T13" fmla="*/ 10 h 172"/>
                <a:gd name="T14" fmla="*/ 87 w 211"/>
                <a:gd name="T15" fmla="*/ 12 h 172"/>
                <a:gd name="T16" fmla="*/ 108 w 211"/>
                <a:gd name="T17" fmla="*/ 0 h 172"/>
                <a:gd name="T18" fmla="*/ 116 w 211"/>
                <a:gd name="T19" fmla="*/ 7 h 172"/>
                <a:gd name="T20" fmla="*/ 119 w 211"/>
                <a:gd name="T21" fmla="*/ 27 h 172"/>
                <a:gd name="T22" fmla="*/ 135 w 211"/>
                <a:gd name="T23" fmla="*/ 48 h 172"/>
                <a:gd name="T24" fmla="*/ 123 w 211"/>
                <a:gd name="T25" fmla="*/ 64 h 172"/>
                <a:gd name="T26" fmla="*/ 125 w 211"/>
                <a:gd name="T27" fmla="*/ 83 h 172"/>
                <a:gd name="T28" fmla="*/ 166 w 211"/>
                <a:gd name="T29" fmla="*/ 124 h 172"/>
                <a:gd name="T30" fmla="*/ 158 w 211"/>
                <a:gd name="T31" fmla="*/ 121 h 172"/>
                <a:gd name="T32" fmla="*/ 137 w 211"/>
                <a:gd name="T33" fmla="*/ 133 h 172"/>
                <a:gd name="T34" fmla="*/ 106 w 211"/>
                <a:gd name="T35" fmla="*/ 119 h 172"/>
                <a:gd name="T36" fmla="*/ 99 w 211"/>
                <a:gd name="T37" fmla="*/ 129 h 172"/>
                <a:gd name="T38" fmla="*/ 68 w 211"/>
                <a:gd name="T39" fmla="*/ 136 h 172"/>
                <a:gd name="T40" fmla="*/ 68 w 211"/>
                <a:gd name="T41" fmla="*/ 121 h 172"/>
                <a:gd name="T42" fmla="*/ 59 w 211"/>
                <a:gd name="T43" fmla="*/ 114 h 172"/>
                <a:gd name="T44" fmla="*/ 52 w 211"/>
                <a:gd name="T45" fmla="*/ 126 h 172"/>
                <a:gd name="T46" fmla="*/ 0 w 211"/>
                <a:gd name="T47" fmla="*/ 67 h 17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11"/>
                <a:gd name="T73" fmla="*/ 0 h 172"/>
                <a:gd name="T74" fmla="*/ 211 w 211"/>
                <a:gd name="T75" fmla="*/ 172 h 17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11" h="172">
                  <a:moveTo>
                    <a:pt x="0" y="84"/>
                  </a:moveTo>
                  <a:lnTo>
                    <a:pt x="25" y="94"/>
                  </a:lnTo>
                  <a:lnTo>
                    <a:pt x="45" y="52"/>
                  </a:lnTo>
                  <a:lnTo>
                    <a:pt x="66" y="55"/>
                  </a:lnTo>
                  <a:lnTo>
                    <a:pt x="73" y="46"/>
                  </a:lnTo>
                  <a:lnTo>
                    <a:pt x="73" y="33"/>
                  </a:lnTo>
                  <a:lnTo>
                    <a:pt x="100" y="12"/>
                  </a:lnTo>
                  <a:lnTo>
                    <a:pt x="111" y="16"/>
                  </a:lnTo>
                  <a:lnTo>
                    <a:pt x="138" y="0"/>
                  </a:lnTo>
                  <a:lnTo>
                    <a:pt x="148" y="9"/>
                  </a:lnTo>
                  <a:lnTo>
                    <a:pt x="151" y="34"/>
                  </a:lnTo>
                  <a:lnTo>
                    <a:pt x="171" y="61"/>
                  </a:lnTo>
                  <a:lnTo>
                    <a:pt x="157" y="81"/>
                  </a:lnTo>
                  <a:lnTo>
                    <a:pt x="159" y="105"/>
                  </a:lnTo>
                  <a:lnTo>
                    <a:pt x="211" y="156"/>
                  </a:lnTo>
                  <a:lnTo>
                    <a:pt x="201" y="153"/>
                  </a:lnTo>
                  <a:lnTo>
                    <a:pt x="175" y="169"/>
                  </a:lnTo>
                  <a:lnTo>
                    <a:pt x="135" y="151"/>
                  </a:lnTo>
                  <a:lnTo>
                    <a:pt x="126" y="163"/>
                  </a:lnTo>
                  <a:lnTo>
                    <a:pt x="87" y="172"/>
                  </a:lnTo>
                  <a:lnTo>
                    <a:pt x="87" y="153"/>
                  </a:lnTo>
                  <a:lnTo>
                    <a:pt x="76" y="144"/>
                  </a:lnTo>
                  <a:lnTo>
                    <a:pt x="67" y="160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6" name="Freeform 179">
              <a:extLst>
                <a:ext uri="{FF2B5EF4-FFF2-40B4-BE49-F238E27FC236}">
                  <a16:creationId xmlns:a16="http://schemas.microsoft.com/office/drawing/2014/main" id="{27208D18-82EC-4ABF-9985-75F1D16038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6" y="1497"/>
              <a:ext cx="174" cy="129"/>
            </a:xfrm>
            <a:custGeom>
              <a:avLst/>
              <a:gdLst>
                <a:gd name="T0" fmla="*/ 0 w 197"/>
                <a:gd name="T1" fmla="*/ 29 h 146"/>
                <a:gd name="T2" fmla="*/ 4 w 197"/>
                <a:gd name="T3" fmla="*/ 29 h 146"/>
                <a:gd name="T4" fmla="*/ 21 w 197"/>
                <a:gd name="T5" fmla="*/ 24 h 146"/>
                <a:gd name="T6" fmla="*/ 42 w 197"/>
                <a:gd name="T7" fmla="*/ 4 h 146"/>
                <a:gd name="T8" fmla="*/ 48 w 197"/>
                <a:gd name="T9" fmla="*/ 4 h 146"/>
                <a:gd name="T10" fmla="*/ 57 w 197"/>
                <a:gd name="T11" fmla="*/ 10 h 146"/>
                <a:gd name="T12" fmla="*/ 61 w 197"/>
                <a:gd name="T13" fmla="*/ 18 h 146"/>
                <a:gd name="T14" fmla="*/ 75 w 197"/>
                <a:gd name="T15" fmla="*/ 19 h 146"/>
                <a:gd name="T16" fmla="*/ 78 w 197"/>
                <a:gd name="T17" fmla="*/ 13 h 146"/>
                <a:gd name="T18" fmla="*/ 79 w 197"/>
                <a:gd name="T19" fmla="*/ 4 h 146"/>
                <a:gd name="T20" fmla="*/ 87 w 197"/>
                <a:gd name="T21" fmla="*/ 0 h 146"/>
                <a:gd name="T22" fmla="*/ 117 w 197"/>
                <a:gd name="T23" fmla="*/ 38 h 146"/>
                <a:gd name="T24" fmla="*/ 129 w 197"/>
                <a:gd name="T25" fmla="*/ 37 h 146"/>
                <a:gd name="T26" fmla="*/ 136 w 197"/>
                <a:gd name="T27" fmla="*/ 46 h 146"/>
                <a:gd name="T28" fmla="*/ 130 w 197"/>
                <a:gd name="T29" fmla="*/ 63 h 146"/>
                <a:gd name="T30" fmla="*/ 131 w 197"/>
                <a:gd name="T31" fmla="*/ 72 h 146"/>
                <a:gd name="T32" fmla="*/ 144 w 197"/>
                <a:gd name="T33" fmla="*/ 71 h 146"/>
                <a:gd name="T34" fmla="*/ 152 w 197"/>
                <a:gd name="T35" fmla="*/ 77 h 146"/>
                <a:gd name="T36" fmla="*/ 154 w 197"/>
                <a:gd name="T37" fmla="*/ 80 h 146"/>
                <a:gd name="T38" fmla="*/ 130 w 197"/>
                <a:gd name="T39" fmla="*/ 109 h 146"/>
                <a:gd name="T40" fmla="*/ 93 w 197"/>
                <a:gd name="T41" fmla="*/ 101 h 146"/>
                <a:gd name="T42" fmla="*/ 78 w 197"/>
                <a:gd name="T43" fmla="*/ 114 h 146"/>
                <a:gd name="T44" fmla="*/ 53 w 197"/>
                <a:gd name="T45" fmla="*/ 102 h 146"/>
                <a:gd name="T46" fmla="*/ 19 w 197"/>
                <a:gd name="T47" fmla="*/ 107 h 146"/>
                <a:gd name="T48" fmla="*/ 0 w 197"/>
                <a:gd name="T49" fmla="*/ 90 h 146"/>
                <a:gd name="T50" fmla="*/ 8 w 197"/>
                <a:gd name="T51" fmla="*/ 59 h 146"/>
                <a:gd name="T52" fmla="*/ 4 w 197"/>
                <a:gd name="T53" fmla="*/ 29 h 146"/>
                <a:gd name="T54" fmla="*/ 4 w 197"/>
                <a:gd name="T55" fmla="*/ 29 h 146"/>
                <a:gd name="T56" fmla="*/ 0 w 197"/>
                <a:gd name="T57" fmla="*/ 29 h 14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97"/>
                <a:gd name="T88" fmla="*/ 0 h 146"/>
                <a:gd name="T89" fmla="*/ 197 w 197"/>
                <a:gd name="T90" fmla="*/ 146 h 14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97" h="146">
                  <a:moveTo>
                    <a:pt x="0" y="37"/>
                  </a:moveTo>
                  <a:lnTo>
                    <a:pt x="4" y="37"/>
                  </a:lnTo>
                  <a:lnTo>
                    <a:pt x="27" y="31"/>
                  </a:lnTo>
                  <a:lnTo>
                    <a:pt x="53" y="6"/>
                  </a:lnTo>
                  <a:lnTo>
                    <a:pt x="61" y="4"/>
                  </a:lnTo>
                  <a:lnTo>
                    <a:pt x="72" y="12"/>
                  </a:lnTo>
                  <a:lnTo>
                    <a:pt x="78" y="23"/>
                  </a:lnTo>
                  <a:lnTo>
                    <a:pt x="96" y="25"/>
                  </a:lnTo>
                  <a:lnTo>
                    <a:pt x="100" y="17"/>
                  </a:lnTo>
                  <a:lnTo>
                    <a:pt x="102" y="4"/>
                  </a:lnTo>
                  <a:lnTo>
                    <a:pt x="111" y="0"/>
                  </a:lnTo>
                  <a:lnTo>
                    <a:pt x="150" y="49"/>
                  </a:lnTo>
                  <a:lnTo>
                    <a:pt x="165" y="47"/>
                  </a:lnTo>
                  <a:lnTo>
                    <a:pt x="174" y="59"/>
                  </a:lnTo>
                  <a:lnTo>
                    <a:pt x="166" y="80"/>
                  </a:lnTo>
                  <a:lnTo>
                    <a:pt x="168" y="92"/>
                  </a:lnTo>
                  <a:lnTo>
                    <a:pt x="184" y="90"/>
                  </a:lnTo>
                  <a:lnTo>
                    <a:pt x="195" y="99"/>
                  </a:lnTo>
                  <a:lnTo>
                    <a:pt x="197" y="103"/>
                  </a:lnTo>
                  <a:lnTo>
                    <a:pt x="166" y="139"/>
                  </a:lnTo>
                  <a:lnTo>
                    <a:pt x="119" y="129"/>
                  </a:lnTo>
                  <a:lnTo>
                    <a:pt x="100" y="146"/>
                  </a:lnTo>
                  <a:lnTo>
                    <a:pt x="68" y="131"/>
                  </a:lnTo>
                  <a:lnTo>
                    <a:pt x="25" y="137"/>
                  </a:lnTo>
                  <a:lnTo>
                    <a:pt x="0" y="115"/>
                  </a:lnTo>
                  <a:lnTo>
                    <a:pt x="10" y="76"/>
                  </a:lnTo>
                  <a:lnTo>
                    <a:pt x="4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7" name="Freeform 180">
              <a:extLst>
                <a:ext uri="{FF2B5EF4-FFF2-40B4-BE49-F238E27FC236}">
                  <a16:creationId xmlns:a16="http://schemas.microsoft.com/office/drawing/2014/main" id="{206F16DB-4BBB-4E3C-AF91-B30031689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" y="1375"/>
              <a:ext cx="620" cy="794"/>
            </a:xfrm>
            <a:custGeom>
              <a:avLst/>
              <a:gdLst>
                <a:gd name="T0" fmla="*/ 220 w 700"/>
                <a:gd name="T1" fmla="*/ 4 h 895"/>
                <a:gd name="T2" fmla="*/ 281 w 700"/>
                <a:gd name="T3" fmla="*/ 48 h 895"/>
                <a:gd name="T4" fmla="*/ 346 w 700"/>
                <a:gd name="T5" fmla="*/ 63 h 895"/>
                <a:gd name="T6" fmla="*/ 336 w 700"/>
                <a:gd name="T7" fmla="*/ 98 h 895"/>
                <a:gd name="T8" fmla="*/ 345 w 700"/>
                <a:gd name="T9" fmla="*/ 132 h 895"/>
                <a:gd name="T10" fmla="*/ 327 w 700"/>
                <a:gd name="T11" fmla="*/ 164 h 895"/>
                <a:gd name="T12" fmla="*/ 342 w 700"/>
                <a:gd name="T13" fmla="*/ 176 h 895"/>
                <a:gd name="T14" fmla="*/ 360 w 700"/>
                <a:gd name="T15" fmla="*/ 184 h 895"/>
                <a:gd name="T16" fmla="*/ 366 w 700"/>
                <a:gd name="T17" fmla="*/ 276 h 895"/>
                <a:gd name="T18" fmla="*/ 350 w 700"/>
                <a:gd name="T19" fmla="*/ 295 h 895"/>
                <a:gd name="T20" fmla="*/ 391 w 700"/>
                <a:gd name="T21" fmla="*/ 338 h 895"/>
                <a:gd name="T22" fmla="*/ 403 w 700"/>
                <a:gd name="T23" fmla="*/ 338 h 895"/>
                <a:gd name="T24" fmla="*/ 421 w 700"/>
                <a:gd name="T25" fmla="*/ 352 h 895"/>
                <a:gd name="T26" fmla="*/ 543 w 700"/>
                <a:gd name="T27" fmla="*/ 397 h 895"/>
                <a:gd name="T28" fmla="*/ 541 w 700"/>
                <a:gd name="T29" fmla="*/ 464 h 895"/>
                <a:gd name="T30" fmla="*/ 517 w 700"/>
                <a:gd name="T31" fmla="*/ 461 h 895"/>
                <a:gd name="T32" fmla="*/ 505 w 700"/>
                <a:gd name="T33" fmla="*/ 464 h 895"/>
                <a:gd name="T34" fmla="*/ 450 w 700"/>
                <a:gd name="T35" fmla="*/ 464 h 895"/>
                <a:gd name="T36" fmla="*/ 415 w 700"/>
                <a:gd name="T37" fmla="*/ 486 h 895"/>
                <a:gd name="T38" fmla="*/ 340 w 700"/>
                <a:gd name="T39" fmla="*/ 524 h 895"/>
                <a:gd name="T40" fmla="*/ 344 w 700"/>
                <a:gd name="T41" fmla="*/ 590 h 895"/>
                <a:gd name="T42" fmla="*/ 373 w 700"/>
                <a:gd name="T43" fmla="*/ 700 h 895"/>
                <a:gd name="T44" fmla="*/ 362 w 700"/>
                <a:gd name="T45" fmla="*/ 704 h 895"/>
                <a:gd name="T46" fmla="*/ 342 w 700"/>
                <a:gd name="T47" fmla="*/ 696 h 895"/>
                <a:gd name="T48" fmla="*/ 194 w 700"/>
                <a:gd name="T49" fmla="*/ 631 h 895"/>
                <a:gd name="T50" fmla="*/ 176 w 700"/>
                <a:gd name="T51" fmla="*/ 614 h 895"/>
                <a:gd name="T52" fmla="*/ 190 w 700"/>
                <a:gd name="T53" fmla="*/ 600 h 895"/>
                <a:gd name="T54" fmla="*/ 89 w 700"/>
                <a:gd name="T55" fmla="*/ 545 h 895"/>
                <a:gd name="T56" fmla="*/ 69 w 700"/>
                <a:gd name="T57" fmla="*/ 509 h 895"/>
                <a:gd name="T58" fmla="*/ 10 w 700"/>
                <a:gd name="T59" fmla="*/ 476 h 895"/>
                <a:gd name="T60" fmla="*/ 14 w 700"/>
                <a:gd name="T61" fmla="*/ 400 h 895"/>
                <a:gd name="T62" fmla="*/ 14 w 700"/>
                <a:gd name="T63" fmla="*/ 345 h 895"/>
                <a:gd name="T64" fmla="*/ 72 w 700"/>
                <a:gd name="T65" fmla="*/ 325 h 895"/>
                <a:gd name="T66" fmla="*/ 83 w 700"/>
                <a:gd name="T67" fmla="*/ 276 h 895"/>
                <a:gd name="T68" fmla="*/ 91 w 700"/>
                <a:gd name="T69" fmla="*/ 197 h 895"/>
                <a:gd name="T70" fmla="*/ 54 w 700"/>
                <a:gd name="T71" fmla="*/ 126 h 895"/>
                <a:gd name="T72" fmla="*/ 40 w 700"/>
                <a:gd name="T73" fmla="*/ 73 h 895"/>
                <a:gd name="T74" fmla="*/ 79 w 700"/>
                <a:gd name="T75" fmla="*/ 67 h 895"/>
                <a:gd name="T76" fmla="*/ 175 w 700"/>
                <a:gd name="T77" fmla="*/ 48 h 895"/>
                <a:gd name="T78" fmla="*/ 180 w 700"/>
                <a:gd name="T79" fmla="*/ 37 h 895"/>
                <a:gd name="T80" fmla="*/ 220 w 700"/>
                <a:gd name="T81" fmla="*/ 4 h 895"/>
                <a:gd name="T82" fmla="*/ 220 w 700"/>
                <a:gd name="T83" fmla="*/ 4 h 895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700"/>
                <a:gd name="T127" fmla="*/ 0 h 895"/>
                <a:gd name="T128" fmla="*/ 700 w 700"/>
                <a:gd name="T129" fmla="*/ 895 h 895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700" h="895">
                  <a:moveTo>
                    <a:pt x="280" y="6"/>
                  </a:moveTo>
                  <a:lnTo>
                    <a:pt x="280" y="6"/>
                  </a:lnTo>
                  <a:lnTo>
                    <a:pt x="282" y="10"/>
                  </a:lnTo>
                  <a:lnTo>
                    <a:pt x="358" y="61"/>
                  </a:lnTo>
                  <a:lnTo>
                    <a:pt x="393" y="59"/>
                  </a:lnTo>
                  <a:lnTo>
                    <a:pt x="442" y="80"/>
                  </a:lnTo>
                  <a:lnTo>
                    <a:pt x="448" y="111"/>
                  </a:lnTo>
                  <a:lnTo>
                    <a:pt x="428" y="125"/>
                  </a:lnTo>
                  <a:lnTo>
                    <a:pt x="442" y="156"/>
                  </a:lnTo>
                  <a:lnTo>
                    <a:pt x="440" y="168"/>
                  </a:lnTo>
                  <a:lnTo>
                    <a:pt x="417" y="195"/>
                  </a:lnTo>
                  <a:lnTo>
                    <a:pt x="417" y="209"/>
                  </a:lnTo>
                  <a:lnTo>
                    <a:pt x="425" y="219"/>
                  </a:lnTo>
                  <a:lnTo>
                    <a:pt x="436" y="223"/>
                  </a:lnTo>
                  <a:lnTo>
                    <a:pt x="444" y="223"/>
                  </a:lnTo>
                  <a:lnTo>
                    <a:pt x="458" y="233"/>
                  </a:lnTo>
                  <a:lnTo>
                    <a:pt x="456" y="340"/>
                  </a:lnTo>
                  <a:lnTo>
                    <a:pt x="466" y="350"/>
                  </a:lnTo>
                  <a:lnTo>
                    <a:pt x="446" y="369"/>
                  </a:lnTo>
                  <a:lnTo>
                    <a:pt x="446" y="375"/>
                  </a:lnTo>
                  <a:lnTo>
                    <a:pt x="495" y="430"/>
                  </a:lnTo>
                  <a:lnTo>
                    <a:pt x="499" y="430"/>
                  </a:lnTo>
                  <a:lnTo>
                    <a:pt x="505" y="428"/>
                  </a:lnTo>
                  <a:lnTo>
                    <a:pt x="514" y="430"/>
                  </a:lnTo>
                  <a:lnTo>
                    <a:pt x="528" y="444"/>
                  </a:lnTo>
                  <a:lnTo>
                    <a:pt x="536" y="448"/>
                  </a:lnTo>
                  <a:lnTo>
                    <a:pt x="563" y="440"/>
                  </a:lnTo>
                  <a:lnTo>
                    <a:pt x="692" y="504"/>
                  </a:lnTo>
                  <a:lnTo>
                    <a:pt x="700" y="563"/>
                  </a:lnTo>
                  <a:lnTo>
                    <a:pt x="690" y="590"/>
                  </a:lnTo>
                  <a:lnTo>
                    <a:pt x="681" y="592"/>
                  </a:lnTo>
                  <a:lnTo>
                    <a:pt x="659" y="586"/>
                  </a:lnTo>
                  <a:lnTo>
                    <a:pt x="653" y="590"/>
                  </a:lnTo>
                  <a:lnTo>
                    <a:pt x="643" y="590"/>
                  </a:lnTo>
                  <a:lnTo>
                    <a:pt x="618" y="578"/>
                  </a:lnTo>
                  <a:lnTo>
                    <a:pt x="573" y="590"/>
                  </a:lnTo>
                  <a:lnTo>
                    <a:pt x="557" y="608"/>
                  </a:lnTo>
                  <a:lnTo>
                    <a:pt x="530" y="618"/>
                  </a:lnTo>
                  <a:lnTo>
                    <a:pt x="446" y="645"/>
                  </a:lnTo>
                  <a:lnTo>
                    <a:pt x="434" y="666"/>
                  </a:lnTo>
                  <a:lnTo>
                    <a:pt x="450" y="717"/>
                  </a:lnTo>
                  <a:lnTo>
                    <a:pt x="438" y="750"/>
                  </a:lnTo>
                  <a:lnTo>
                    <a:pt x="479" y="860"/>
                  </a:lnTo>
                  <a:lnTo>
                    <a:pt x="475" y="889"/>
                  </a:lnTo>
                  <a:lnTo>
                    <a:pt x="468" y="895"/>
                  </a:lnTo>
                  <a:lnTo>
                    <a:pt x="462" y="895"/>
                  </a:lnTo>
                  <a:lnTo>
                    <a:pt x="452" y="891"/>
                  </a:lnTo>
                  <a:lnTo>
                    <a:pt x="436" y="885"/>
                  </a:lnTo>
                  <a:lnTo>
                    <a:pt x="270" y="834"/>
                  </a:lnTo>
                  <a:lnTo>
                    <a:pt x="247" y="801"/>
                  </a:lnTo>
                  <a:lnTo>
                    <a:pt x="233" y="795"/>
                  </a:lnTo>
                  <a:lnTo>
                    <a:pt x="225" y="780"/>
                  </a:lnTo>
                  <a:lnTo>
                    <a:pt x="229" y="772"/>
                  </a:lnTo>
                  <a:lnTo>
                    <a:pt x="243" y="762"/>
                  </a:lnTo>
                  <a:lnTo>
                    <a:pt x="223" y="723"/>
                  </a:lnTo>
                  <a:lnTo>
                    <a:pt x="114" y="692"/>
                  </a:lnTo>
                  <a:lnTo>
                    <a:pt x="98" y="651"/>
                  </a:lnTo>
                  <a:lnTo>
                    <a:pt x="88" y="647"/>
                  </a:lnTo>
                  <a:lnTo>
                    <a:pt x="88" y="614"/>
                  </a:lnTo>
                  <a:lnTo>
                    <a:pt x="12" y="604"/>
                  </a:lnTo>
                  <a:lnTo>
                    <a:pt x="0" y="549"/>
                  </a:lnTo>
                  <a:lnTo>
                    <a:pt x="18" y="508"/>
                  </a:lnTo>
                  <a:lnTo>
                    <a:pt x="8" y="473"/>
                  </a:lnTo>
                  <a:lnTo>
                    <a:pt x="18" y="438"/>
                  </a:lnTo>
                  <a:lnTo>
                    <a:pt x="38" y="424"/>
                  </a:lnTo>
                  <a:lnTo>
                    <a:pt x="92" y="412"/>
                  </a:lnTo>
                  <a:lnTo>
                    <a:pt x="116" y="365"/>
                  </a:lnTo>
                  <a:lnTo>
                    <a:pt x="106" y="350"/>
                  </a:lnTo>
                  <a:lnTo>
                    <a:pt x="104" y="264"/>
                  </a:lnTo>
                  <a:lnTo>
                    <a:pt x="116" y="250"/>
                  </a:lnTo>
                  <a:lnTo>
                    <a:pt x="94" y="166"/>
                  </a:lnTo>
                  <a:lnTo>
                    <a:pt x="69" y="160"/>
                  </a:lnTo>
                  <a:lnTo>
                    <a:pt x="47" y="123"/>
                  </a:lnTo>
                  <a:lnTo>
                    <a:pt x="51" y="92"/>
                  </a:lnTo>
                  <a:lnTo>
                    <a:pt x="100" y="90"/>
                  </a:lnTo>
                  <a:lnTo>
                    <a:pt x="100" y="84"/>
                  </a:lnTo>
                  <a:lnTo>
                    <a:pt x="114" y="72"/>
                  </a:lnTo>
                  <a:lnTo>
                    <a:pt x="223" y="61"/>
                  </a:lnTo>
                  <a:lnTo>
                    <a:pt x="229" y="51"/>
                  </a:lnTo>
                  <a:lnTo>
                    <a:pt x="229" y="47"/>
                  </a:lnTo>
                  <a:lnTo>
                    <a:pt x="270" y="0"/>
                  </a:lnTo>
                  <a:lnTo>
                    <a:pt x="280" y="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8" name="Freeform 181">
              <a:extLst>
                <a:ext uri="{FF2B5EF4-FFF2-40B4-BE49-F238E27FC236}">
                  <a16:creationId xmlns:a16="http://schemas.microsoft.com/office/drawing/2014/main" id="{B81336C0-7CCA-4521-BA4A-55DE29B2B6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2" y="1907"/>
              <a:ext cx="674" cy="570"/>
            </a:xfrm>
            <a:custGeom>
              <a:avLst/>
              <a:gdLst>
                <a:gd name="T0" fmla="*/ 91 w 762"/>
                <a:gd name="T1" fmla="*/ 51 h 643"/>
                <a:gd name="T2" fmla="*/ 18 w 762"/>
                <a:gd name="T3" fmla="*/ 97 h 643"/>
                <a:gd name="T4" fmla="*/ 63 w 762"/>
                <a:gd name="T5" fmla="*/ 153 h 643"/>
                <a:gd name="T6" fmla="*/ 61 w 762"/>
                <a:gd name="T7" fmla="*/ 164 h 643"/>
                <a:gd name="T8" fmla="*/ 49 w 762"/>
                <a:gd name="T9" fmla="*/ 172 h 643"/>
                <a:gd name="T10" fmla="*/ 30 w 762"/>
                <a:gd name="T11" fmla="*/ 172 h 643"/>
                <a:gd name="T12" fmla="*/ 35 w 762"/>
                <a:gd name="T13" fmla="*/ 207 h 643"/>
                <a:gd name="T14" fmla="*/ 2 w 762"/>
                <a:gd name="T15" fmla="*/ 237 h 643"/>
                <a:gd name="T16" fmla="*/ 4 w 762"/>
                <a:gd name="T17" fmla="*/ 252 h 643"/>
                <a:gd name="T18" fmla="*/ 4 w 762"/>
                <a:gd name="T19" fmla="*/ 308 h 643"/>
                <a:gd name="T20" fmla="*/ 11 w 762"/>
                <a:gd name="T21" fmla="*/ 325 h 643"/>
                <a:gd name="T22" fmla="*/ 50 w 762"/>
                <a:gd name="T23" fmla="*/ 393 h 643"/>
                <a:gd name="T24" fmla="*/ 69 w 762"/>
                <a:gd name="T25" fmla="*/ 393 h 643"/>
                <a:gd name="T26" fmla="*/ 82 w 762"/>
                <a:gd name="T27" fmla="*/ 404 h 643"/>
                <a:gd name="T28" fmla="*/ 93 w 762"/>
                <a:gd name="T29" fmla="*/ 409 h 643"/>
                <a:gd name="T30" fmla="*/ 159 w 762"/>
                <a:gd name="T31" fmla="*/ 480 h 643"/>
                <a:gd name="T32" fmla="*/ 203 w 762"/>
                <a:gd name="T33" fmla="*/ 491 h 643"/>
                <a:gd name="T34" fmla="*/ 217 w 762"/>
                <a:gd name="T35" fmla="*/ 488 h 643"/>
                <a:gd name="T36" fmla="*/ 218 w 762"/>
                <a:gd name="T37" fmla="*/ 472 h 643"/>
                <a:gd name="T38" fmla="*/ 239 w 762"/>
                <a:gd name="T39" fmla="*/ 440 h 643"/>
                <a:gd name="T40" fmla="*/ 243 w 762"/>
                <a:gd name="T41" fmla="*/ 441 h 643"/>
                <a:gd name="T42" fmla="*/ 258 w 762"/>
                <a:gd name="T43" fmla="*/ 456 h 643"/>
                <a:gd name="T44" fmla="*/ 272 w 762"/>
                <a:gd name="T45" fmla="*/ 480 h 643"/>
                <a:gd name="T46" fmla="*/ 302 w 762"/>
                <a:gd name="T47" fmla="*/ 412 h 643"/>
                <a:gd name="T48" fmla="*/ 310 w 762"/>
                <a:gd name="T49" fmla="*/ 398 h 643"/>
                <a:gd name="T50" fmla="*/ 333 w 762"/>
                <a:gd name="T51" fmla="*/ 428 h 643"/>
                <a:gd name="T52" fmla="*/ 391 w 762"/>
                <a:gd name="T53" fmla="*/ 418 h 643"/>
                <a:gd name="T54" fmla="*/ 401 w 762"/>
                <a:gd name="T55" fmla="*/ 418 h 643"/>
                <a:gd name="T56" fmla="*/ 410 w 762"/>
                <a:gd name="T57" fmla="*/ 415 h 643"/>
                <a:gd name="T58" fmla="*/ 417 w 762"/>
                <a:gd name="T59" fmla="*/ 424 h 643"/>
                <a:gd name="T60" fmla="*/ 450 w 762"/>
                <a:gd name="T61" fmla="*/ 417 h 643"/>
                <a:gd name="T62" fmla="*/ 448 w 762"/>
                <a:gd name="T63" fmla="*/ 399 h 643"/>
                <a:gd name="T64" fmla="*/ 457 w 762"/>
                <a:gd name="T65" fmla="*/ 388 h 643"/>
                <a:gd name="T66" fmla="*/ 437 w 762"/>
                <a:gd name="T67" fmla="*/ 371 h 643"/>
                <a:gd name="T68" fmla="*/ 470 w 762"/>
                <a:gd name="T69" fmla="*/ 344 h 643"/>
                <a:gd name="T70" fmla="*/ 472 w 762"/>
                <a:gd name="T71" fmla="*/ 361 h 643"/>
                <a:gd name="T72" fmla="*/ 503 w 762"/>
                <a:gd name="T73" fmla="*/ 336 h 643"/>
                <a:gd name="T74" fmla="*/ 525 w 762"/>
                <a:gd name="T75" fmla="*/ 333 h 643"/>
                <a:gd name="T76" fmla="*/ 506 w 762"/>
                <a:gd name="T77" fmla="*/ 304 h 643"/>
                <a:gd name="T78" fmla="*/ 553 w 762"/>
                <a:gd name="T79" fmla="*/ 267 h 643"/>
                <a:gd name="T80" fmla="*/ 592 w 762"/>
                <a:gd name="T81" fmla="*/ 245 h 643"/>
                <a:gd name="T82" fmla="*/ 535 w 762"/>
                <a:gd name="T83" fmla="*/ 185 h 643"/>
                <a:gd name="T84" fmla="*/ 518 w 762"/>
                <a:gd name="T85" fmla="*/ 198 h 643"/>
                <a:gd name="T86" fmla="*/ 518 w 762"/>
                <a:gd name="T87" fmla="*/ 225 h 643"/>
                <a:gd name="T88" fmla="*/ 356 w 762"/>
                <a:gd name="T89" fmla="*/ 183 h 643"/>
                <a:gd name="T90" fmla="*/ 326 w 762"/>
                <a:gd name="T91" fmla="*/ 149 h 643"/>
                <a:gd name="T92" fmla="*/ 336 w 762"/>
                <a:gd name="T93" fmla="*/ 129 h 643"/>
                <a:gd name="T94" fmla="*/ 315 w 762"/>
                <a:gd name="T95" fmla="*/ 95 h 643"/>
                <a:gd name="T96" fmla="*/ 225 w 762"/>
                <a:gd name="T97" fmla="*/ 42 h 643"/>
                <a:gd name="T98" fmla="*/ 215 w 762"/>
                <a:gd name="T99" fmla="*/ 11 h 643"/>
                <a:gd name="T100" fmla="*/ 159 w 762"/>
                <a:gd name="T101" fmla="*/ 4 h 643"/>
                <a:gd name="T102" fmla="*/ 152 w 762"/>
                <a:gd name="T103" fmla="*/ 17 h 643"/>
                <a:gd name="T104" fmla="*/ 141 w 762"/>
                <a:gd name="T105" fmla="*/ 20 h 643"/>
                <a:gd name="T106" fmla="*/ 88 w 762"/>
                <a:gd name="T107" fmla="*/ 37 h 643"/>
                <a:gd name="T108" fmla="*/ 91 w 762"/>
                <a:gd name="T109" fmla="*/ 51 h 64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2"/>
                <a:gd name="T166" fmla="*/ 0 h 643"/>
                <a:gd name="T167" fmla="*/ 762 w 762"/>
                <a:gd name="T168" fmla="*/ 643 h 64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2" h="643">
                  <a:moveTo>
                    <a:pt x="117" y="64"/>
                  </a:moveTo>
                  <a:lnTo>
                    <a:pt x="117" y="64"/>
                  </a:lnTo>
                  <a:lnTo>
                    <a:pt x="31" y="111"/>
                  </a:lnTo>
                  <a:lnTo>
                    <a:pt x="23" y="123"/>
                  </a:lnTo>
                  <a:lnTo>
                    <a:pt x="21" y="150"/>
                  </a:lnTo>
                  <a:lnTo>
                    <a:pt x="80" y="195"/>
                  </a:lnTo>
                  <a:lnTo>
                    <a:pt x="82" y="203"/>
                  </a:lnTo>
                  <a:lnTo>
                    <a:pt x="78" y="209"/>
                  </a:lnTo>
                  <a:lnTo>
                    <a:pt x="64" y="211"/>
                  </a:lnTo>
                  <a:lnTo>
                    <a:pt x="62" y="219"/>
                  </a:lnTo>
                  <a:lnTo>
                    <a:pt x="58" y="219"/>
                  </a:lnTo>
                  <a:lnTo>
                    <a:pt x="39" y="219"/>
                  </a:lnTo>
                  <a:lnTo>
                    <a:pt x="56" y="262"/>
                  </a:lnTo>
                  <a:lnTo>
                    <a:pt x="45" y="264"/>
                  </a:lnTo>
                  <a:lnTo>
                    <a:pt x="10" y="301"/>
                  </a:lnTo>
                  <a:lnTo>
                    <a:pt x="2" y="301"/>
                  </a:lnTo>
                  <a:lnTo>
                    <a:pt x="0" y="309"/>
                  </a:lnTo>
                  <a:lnTo>
                    <a:pt x="6" y="320"/>
                  </a:lnTo>
                  <a:lnTo>
                    <a:pt x="37" y="328"/>
                  </a:lnTo>
                  <a:lnTo>
                    <a:pt x="4" y="393"/>
                  </a:lnTo>
                  <a:lnTo>
                    <a:pt x="6" y="406"/>
                  </a:lnTo>
                  <a:lnTo>
                    <a:pt x="15" y="414"/>
                  </a:lnTo>
                  <a:lnTo>
                    <a:pt x="53" y="420"/>
                  </a:lnTo>
                  <a:lnTo>
                    <a:pt x="64" y="500"/>
                  </a:lnTo>
                  <a:lnTo>
                    <a:pt x="66" y="500"/>
                  </a:lnTo>
                  <a:lnTo>
                    <a:pt x="88" y="500"/>
                  </a:lnTo>
                  <a:lnTo>
                    <a:pt x="96" y="502"/>
                  </a:lnTo>
                  <a:lnTo>
                    <a:pt x="105" y="514"/>
                  </a:lnTo>
                  <a:lnTo>
                    <a:pt x="105" y="522"/>
                  </a:lnTo>
                  <a:lnTo>
                    <a:pt x="119" y="520"/>
                  </a:lnTo>
                  <a:lnTo>
                    <a:pt x="209" y="586"/>
                  </a:lnTo>
                  <a:lnTo>
                    <a:pt x="203" y="610"/>
                  </a:lnTo>
                  <a:lnTo>
                    <a:pt x="259" y="643"/>
                  </a:lnTo>
                  <a:lnTo>
                    <a:pt x="260" y="625"/>
                  </a:lnTo>
                  <a:lnTo>
                    <a:pt x="262" y="621"/>
                  </a:lnTo>
                  <a:lnTo>
                    <a:pt x="277" y="621"/>
                  </a:lnTo>
                  <a:lnTo>
                    <a:pt x="281" y="606"/>
                  </a:lnTo>
                  <a:lnTo>
                    <a:pt x="279" y="600"/>
                  </a:lnTo>
                  <a:lnTo>
                    <a:pt x="258" y="596"/>
                  </a:lnTo>
                  <a:lnTo>
                    <a:pt x="305" y="559"/>
                  </a:lnTo>
                  <a:lnTo>
                    <a:pt x="309" y="559"/>
                  </a:lnTo>
                  <a:lnTo>
                    <a:pt x="311" y="561"/>
                  </a:lnTo>
                  <a:lnTo>
                    <a:pt x="309" y="580"/>
                  </a:lnTo>
                  <a:lnTo>
                    <a:pt x="330" y="580"/>
                  </a:lnTo>
                  <a:lnTo>
                    <a:pt x="342" y="608"/>
                  </a:lnTo>
                  <a:lnTo>
                    <a:pt x="348" y="610"/>
                  </a:lnTo>
                  <a:lnTo>
                    <a:pt x="395" y="594"/>
                  </a:lnTo>
                  <a:lnTo>
                    <a:pt x="385" y="525"/>
                  </a:lnTo>
                  <a:lnTo>
                    <a:pt x="381" y="514"/>
                  </a:lnTo>
                  <a:lnTo>
                    <a:pt x="397" y="506"/>
                  </a:lnTo>
                  <a:lnTo>
                    <a:pt x="414" y="514"/>
                  </a:lnTo>
                  <a:lnTo>
                    <a:pt x="426" y="545"/>
                  </a:lnTo>
                  <a:lnTo>
                    <a:pt x="473" y="547"/>
                  </a:lnTo>
                  <a:lnTo>
                    <a:pt x="500" y="533"/>
                  </a:lnTo>
                  <a:lnTo>
                    <a:pt x="510" y="539"/>
                  </a:lnTo>
                  <a:lnTo>
                    <a:pt x="512" y="533"/>
                  </a:lnTo>
                  <a:lnTo>
                    <a:pt x="520" y="528"/>
                  </a:lnTo>
                  <a:lnTo>
                    <a:pt x="524" y="528"/>
                  </a:lnTo>
                  <a:lnTo>
                    <a:pt x="533" y="535"/>
                  </a:lnTo>
                  <a:lnTo>
                    <a:pt x="533" y="539"/>
                  </a:lnTo>
                  <a:lnTo>
                    <a:pt x="535" y="541"/>
                  </a:lnTo>
                  <a:lnTo>
                    <a:pt x="576" y="530"/>
                  </a:lnTo>
                  <a:lnTo>
                    <a:pt x="565" y="514"/>
                  </a:lnTo>
                  <a:lnTo>
                    <a:pt x="572" y="508"/>
                  </a:lnTo>
                  <a:lnTo>
                    <a:pt x="580" y="504"/>
                  </a:lnTo>
                  <a:lnTo>
                    <a:pt x="584" y="494"/>
                  </a:lnTo>
                  <a:lnTo>
                    <a:pt x="580" y="485"/>
                  </a:lnTo>
                  <a:lnTo>
                    <a:pt x="559" y="473"/>
                  </a:lnTo>
                  <a:lnTo>
                    <a:pt x="582" y="444"/>
                  </a:lnTo>
                  <a:lnTo>
                    <a:pt x="600" y="438"/>
                  </a:lnTo>
                  <a:lnTo>
                    <a:pt x="604" y="440"/>
                  </a:lnTo>
                  <a:lnTo>
                    <a:pt x="604" y="459"/>
                  </a:lnTo>
                  <a:lnTo>
                    <a:pt x="619" y="461"/>
                  </a:lnTo>
                  <a:lnTo>
                    <a:pt x="643" y="428"/>
                  </a:lnTo>
                  <a:lnTo>
                    <a:pt x="668" y="426"/>
                  </a:lnTo>
                  <a:lnTo>
                    <a:pt x="670" y="424"/>
                  </a:lnTo>
                  <a:lnTo>
                    <a:pt x="670" y="418"/>
                  </a:lnTo>
                  <a:lnTo>
                    <a:pt x="647" y="387"/>
                  </a:lnTo>
                  <a:lnTo>
                    <a:pt x="655" y="354"/>
                  </a:lnTo>
                  <a:lnTo>
                    <a:pt x="707" y="340"/>
                  </a:lnTo>
                  <a:lnTo>
                    <a:pt x="721" y="326"/>
                  </a:lnTo>
                  <a:lnTo>
                    <a:pt x="756" y="311"/>
                  </a:lnTo>
                  <a:lnTo>
                    <a:pt x="762" y="303"/>
                  </a:lnTo>
                  <a:lnTo>
                    <a:pt x="684" y="236"/>
                  </a:lnTo>
                  <a:lnTo>
                    <a:pt x="660" y="234"/>
                  </a:lnTo>
                  <a:lnTo>
                    <a:pt x="662" y="252"/>
                  </a:lnTo>
                  <a:lnTo>
                    <a:pt x="666" y="279"/>
                  </a:lnTo>
                  <a:lnTo>
                    <a:pt x="662" y="287"/>
                  </a:lnTo>
                  <a:lnTo>
                    <a:pt x="649" y="295"/>
                  </a:lnTo>
                  <a:lnTo>
                    <a:pt x="456" y="232"/>
                  </a:lnTo>
                  <a:lnTo>
                    <a:pt x="440" y="205"/>
                  </a:lnTo>
                  <a:lnTo>
                    <a:pt x="416" y="190"/>
                  </a:lnTo>
                  <a:lnTo>
                    <a:pt x="410" y="180"/>
                  </a:lnTo>
                  <a:lnTo>
                    <a:pt x="430" y="165"/>
                  </a:lnTo>
                  <a:lnTo>
                    <a:pt x="414" y="124"/>
                  </a:lnTo>
                  <a:lnTo>
                    <a:pt x="402" y="121"/>
                  </a:lnTo>
                  <a:lnTo>
                    <a:pt x="300" y="88"/>
                  </a:lnTo>
                  <a:lnTo>
                    <a:pt x="287" y="53"/>
                  </a:lnTo>
                  <a:lnTo>
                    <a:pt x="273" y="43"/>
                  </a:lnTo>
                  <a:lnTo>
                    <a:pt x="275" y="14"/>
                  </a:lnTo>
                  <a:lnTo>
                    <a:pt x="209" y="2"/>
                  </a:lnTo>
                  <a:lnTo>
                    <a:pt x="203" y="4"/>
                  </a:lnTo>
                  <a:lnTo>
                    <a:pt x="197" y="10"/>
                  </a:lnTo>
                  <a:lnTo>
                    <a:pt x="195" y="21"/>
                  </a:lnTo>
                  <a:lnTo>
                    <a:pt x="189" y="25"/>
                  </a:lnTo>
                  <a:lnTo>
                    <a:pt x="180" y="25"/>
                  </a:lnTo>
                  <a:lnTo>
                    <a:pt x="133" y="0"/>
                  </a:lnTo>
                  <a:lnTo>
                    <a:pt x="113" y="47"/>
                  </a:lnTo>
                  <a:lnTo>
                    <a:pt x="117" y="64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39" name="Freeform 182">
              <a:extLst>
                <a:ext uri="{FF2B5EF4-FFF2-40B4-BE49-F238E27FC236}">
                  <a16:creationId xmlns:a16="http://schemas.microsoft.com/office/drawing/2014/main" id="{6386284B-3D31-4E04-A19B-B824E07DD2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6" y="1889"/>
              <a:ext cx="742" cy="579"/>
            </a:xfrm>
            <a:custGeom>
              <a:avLst/>
              <a:gdLst>
                <a:gd name="T0" fmla="*/ 585 w 839"/>
                <a:gd name="T1" fmla="*/ 20 h 653"/>
                <a:gd name="T2" fmla="*/ 633 w 839"/>
                <a:gd name="T3" fmla="*/ 85 h 653"/>
                <a:gd name="T4" fmla="*/ 601 w 839"/>
                <a:gd name="T5" fmla="*/ 259 h 653"/>
                <a:gd name="T6" fmla="*/ 589 w 839"/>
                <a:gd name="T7" fmla="*/ 263 h 653"/>
                <a:gd name="T8" fmla="*/ 578 w 839"/>
                <a:gd name="T9" fmla="*/ 225 h 653"/>
                <a:gd name="T10" fmla="*/ 539 w 839"/>
                <a:gd name="T11" fmla="*/ 201 h 653"/>
                <a:gd name="T12" fmla="*/ 486 w 839"/>
                <a:gd name="T13" fmla="*/ 217 h 653"/>
                <a:gd name="T14" fmla="*/ 501 w 839"/>
                <a:gd name="T15" fmla="*/ 263 h 653"/>
                <a:gd name="T16" fmla="*/ 387 w 839"/>
                <a:gd name="T17" fmla="*/ 322 h 653"/>
                <a:gd name="T18" fmla="*/ 341 w 839"/>
                <a:gd name="T19" fmla="*/ 341 h 653"/>
                <a:gd name="T20" fmla="*/ 305 w 839"/>
                <a:gd name="T21" fmla="*/ 354 h 653"/>
                <a:gd name="T22" fmla="*/ 213 w 839"/>
                <a:gd name="T23" fmla="*/ 427 h 653"/>
                <a:gd name="T24" fmla="*/ 184 w 839"/>
                <a:gd name="T25" fmla="*/ 423 h 653"/>
                <a:gd name="T26" fmla="*/ 152 w 839"/>
                <a:gd name="T27" fmla="*/ 440 h 653"/>
                <a:gd name="T28" fmla="*/ 105 w 839"/>
                <a:gd name="T29" fmla="*/ 510 h 653"/>
                <a:gd name="T30" fmla="*/ 96 w 839"/>
                <a:gd name="T31" fmla="*/ 512 h 653"/>
                <a:gd name="T32" fmla="*/ 70 w 839"/>
                <a:gd name="T33" fmla="*/ 465 h 653"/>
                <a:gd name="T34" fmla="*/ 7 w 839"/>
                <a:gd name="T35" fmla="*/ 423 h 653"/>
                <a:gd name="T36" fmla="*/ 20 w 839"/>
                <a:gd name="T37" fmla="*/ 400 h 653"/>
                <a:gd name="T38" fmla="*/ 4 w 839"/>
                <a:gd name="T39" fmla="*/ 378 h 653"/>
                <a:gd name="T40" fmla="*/ 36 w 839"/>
                <a:gd name="T41" fmla="*/ 358 h 653"/>
                <a:gd name="T42" fmla="*/ 44 w 839"/>
                <a:gd name="T43" fmla="*/ 377 h 653"/>
                <a:gd name="T44" fmla="*/ 58 w 839"/>
                <a:gd name="T45" fmla="*/ 366 h 653"/>
                <a:gd name="T46" fmla="*/ 58 w 839"/>
                <a:gd name="T47" fmla="*/ 354 h 653"/>
                <a:gd name="T48" fmla="*/ 88 w 839"/>
                <a:gd name="T49" fmla="*/ 348 h 653"/>
                <a:gd name="T50" fmla="*/ 68 w 839"/>
                <a:gd name="T51" fmla="*/ 316 h 653"/>
                <a:gd name="T52" fmla="*/ 106 w 839"/>
                <a:gd name="T53" fmla="*/ 275 h 653"/>
                <a:gd name="T54" fmla="*/ 153 w 839"/>
                <a:gd name="T55" fmla="*/ 262 h 653"/>
                <a:gd name="T56" fmla="*/ 103 w 839"/>
                <a:gd name="T57" fmla="*/ 205 h 653"/>
                <a:gd name="T58" fmla="*/ 60 w 839"/>
                <a:gd name="T59" fmla="*/ 184 h 653"/>
                <a:gd name="T60" fmla="*/ 62 w 839"/>
                <a:gd name="T61" fmla="*/ 107 h 653"/>
                <a:gd name="T62" fmla="*/ 58 w 839"/>
                <a:gd name="T63" fmla="*/ 51 h 653"/>
                <a:gd name="T64" fmla="*/ 157 w 839"/>
                <a:gd name="T65" fmla="*/ 11 h 653"/>
                <a:gd name="T66" fmla="*/ 174 w 839"/>
                <a:gd name="T67" fmla="*/ 3 h 653"/>
                <a:gd name="T68" fmla="*/ 230 w 839"/>
                <a:gd name="T69" fmla="*/ 9 h 653"/>
                <a:gd name="T70" fmla="*/ 272 w 839"/>
                <a:gd name="T71" fmla="*/ 79 h 653"/>
                <a:gd name="T72" fmla="*/ 333 w 839"/>
                <a:gd name="T73" fmla="*/ 77 h 653"/>
                <a:gd name="T74" fmla="*/ 442 w 839"/>
                <a:gd name="T75" fmla="*/ 84 h 653"/>
                <a:gd name="T76" fmla="*/ 448 w 839"/>
                <a:gd name="T77" fmla="*/ 58 h 653"/>
                <a:gd name="T78" fmla="*/ 585 w 839"/>
                <a:gd name="T79" fmla="*/ 20 h 653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39"/>
                <a:gd name="T121" fmla="*/ 0 h 653"/>
                <a:gd name="T122" fmla="*/ 839 w 839"/>
                <a:gd name="T123" fmla="*/ 653 h 653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39" h="653">
                  <a:moveTo>
                    <a:pt x="747" y="26"/>
                  </a:moveTo>
                  <a:lnTo>
                    <a:pt x="747" y="26"/>
                  </a:lnTo>
                  <a:lnTo>
                    <a:pt x="804" y="67"/>
                  </a:lnTo>
                  <a:lnTo>
                    <a:pt x="810" y="108"/>
                  </a:lnTo>
                  <a:lnTo>
                    <a:pt x="839" y="145"/>
                  </a:lnTo>
                  <a:lnTo>
                    <a:pt x="769" y="329"/>
                  </a:lnTo>
                  <a:lnTo>
                    <a:pt x="759" y="335"/>
                  </a:lnTo>
                  <a:lnTo>
                    <a:pt x="753" y="335"/>
                  </a:lnTo>
                  <a:lnTo>
                    <a:pt x="745" y="329"/>
                  </a:lnTo>
                  <a:lnTo>
                    <a:pt x="738" y="286"/>
                  </a:lnTo>
                  <a:lnTo>
                    <a:pt x="710" y="278"/>
                  </a:lnTo>
                  <a:lnTo>
                    <a:pt x="689" y="256"/>
                  </a:lnTo>
                  <a:lnTo>
                    <a:pt x="636" y="264"/>
                  </a:lnTo>
                  <a:lnTo>
                    <a:pt x="622" y="276"/>
                  </a:lnTo>
                  <a:lnTo>
                    <a:pt x="642" y="290"/>
                  </a:lnTo>
                  <a:lnTo>
                    <a:pt x="640" y="335"/>
                  </a:lnTo>
                  <a:lnTo>
                    <a:pt x="548" y="360"/>
                  </a:lnTo>
                  <a:lnTo>
                    <a:pt x="495" y="409"/>
                  </a:lnTo>
                  <a:lnTo>
                    <a:pt x="444" y="405"/>
                  </a:lnTo>
                  <a:lnTo>
                    <a:pt x="437" y="434"/>
                  </a:lnTo>
                  <a:lnTo>
                    <a:pt x="427" y="446"/>
                  </a:lnTo>
                  <a:lnTo>
                    <a:pt x="390" y="450"/>
                  </a:lnTo>
                  <a:lnTo>
                    <a:pt x="300" y="540"/>
                  </a:lnTo>
                  <a:lnTo>
                    <a:pt x="272" y="544"/>
                  </a:lnTo>
                  <a:lnTo>
                    <a:pt x="249" y="536"/>
                  </a:lnTo>
                  <a:lnTo>
                    <a:pt x="235" y="538"/>
                  </a:lnTo>
                  <a:lnTo>
                    <a:pt x="204" y="563"/>
                  </a:lnTo>
                  <a:lnTo>
                    <a:pt x="194" y="559"/>
                  </a:lnTo>
                  <a:lnTo>
                    <a:pt x="124" y="612"/>
                  </a:lnTo>
                  <a:lnTo>
                    <a:pt x="134" y="649"/>
                  </a:lnTo>
                  <a:lnTo>
                    <a:pt x="132" y="653"/>
                  </a:lnTo>
                  <a:lnTo>
                    <a:pt x="122" y="651"/>
                  </a:lnTo>
                  <a:lnTo>
                    <a:pt x="104" y="639"/>
                  </a:lnTo>
                  <a:lnTo>
                    <a:pt x="89" y="591"/>
                  </a:lnTo>
                  <a:lnTo>
                    <a:pt x="52" y="593"/>
                  </a:lnTo>
                  <a:lnTo>
                    <a:pt x="9" y="538"/>
                  </a:lnTo>
                  <a:lnTo>
                    <a:pt x="9" y="532"/>
                  </a:lnTo>
                  <a:lnTo>
                    <a:pt x="26" y="509"/>
                  </a:lnTo>
                  <a:lnTo>
                    <a:pt x="0" y="494"/>
                  </a:lnTo>
                  <a:lnTo>
                    <a:pt x="5" y="481"/>
                  </a:lnTo>
                  <a:lnTo>
                    <a:pt x="27" y="461"/>
                  </a:lnTo>
                  <a:lnTo>
                    <a:pt x="46" y="456"/>
                  </a:lnTo>
                  <a:lnTo>
                    <a:pt x="54" y="477"/>
                  </a:lnTo>
                  <a:lnTo>
                    <a:pt x="57" y="479"/>
                  </a:lnTo>
                  <a:lnTo>
                    <a:pt x="63" y="479"/>
                  </a:lnTo>
                  <a:lnTo>
                    <a:pt x="75" y="466"/>
                  </a:lnTo>
                  <a:lnTo>
                    <a:pt x="75" y="452"/>
                  </a:lnTo>
                  <a:lnTo>
                    <a:pt x="75" y="450"/>
                  </a:lnTo>
                  <a:lnTo>
                    <a:pt x="106" y="444"/>
                  </a:lnTo>
                  <a:lnTo>
                    <a:pt x="112" y="442"/>
                  </a:lnTo>
                  <a:lnTo>
                    <a:pt x="112" y="440"/>
                  </a:lnTo>
                  <a:lnTo>
                    <a:pt x="87" y="401"/>
                  </a:lnTo>
                  <a:lnTo>
                    <a:pt x="95" y="374"/>
                  </a:lnTo>
                  <a:lnTo>
                    <a:pt x="136" y="350"/>
                  </a:lnTo>
                  <a:lnTo>
                    <a:pt x="163" y="346"/>
                  </a:lnTo>
                  <a:lnTo>
                    <a:pt x="196" y="333"/>
                  </a:lnTo>
                  <a:lnTo>
                    <a:pt x="200" y="319"/>
                  </a:lnTo>
                  <a:lnTo>
                    <a:pt x="132" y="260"/>
                  </a:lnTo>
                  <a:lnTo>
                    <a:pt x="104" y="254"/>
                  </a:lnTo>
                  <a:lnTo>
                    <a:pt x="77" y="235"/>
                  </a:lnTo>
                  <a:lnTo>
                    <a:pt x="65" y="163"/>
                  </a:lnTo>
                  <a:lnTo>
                    <a:pt x="79" y="137"/>
                  </a:lnTo>
                  <a:lnTo>
                    <a:pt x="61" y="90"/>
                  </a:lnTo>
                  <a:lnTo>
                    <a:pt x="75" y="65"/>
                  </a:lnTo>
                  <a:lnTo>
                    <a:pt x="192" y="26"/>
                  </a:lnTo>
                  <a:lnTo>
                    <a:pt x="200" y="14"/>
                  </a:lnTo>
                  <a:lnTo>
                    <a:pt x="208" y="10"/>
                  </a:lnTo>
                  <a:lnTo>
                    <a:pt x="223" y="3"/>
                  </a:lnTo>
                  <a:lnTo>
                    <a:pt x="245" y="0"/>
                  </a:lnTo>
                  <a:lnTo>
                    <a:pt x="294" y="11"/>
                  </a:lnTo>
                  <a:lnTo>
                    <a:pt x="354" y="65"/>
                  </a:lnTo>
                  <a:lnTo>
                    <a:pt x="347" y="100"/>
                  </a:lnTo>
                  <a:lnTo>
                    <a:pt x="353" y="116"/>
                  </a:lnTo>
                  <a:lnTo>
                    <a:pt x="426" y="98"/>
                  </a:lnTo>
                  <a:lnTo>
                    <a:pt x="466" y="116"/>
                  </a:lnTo>
                  <a:lnTo>
                    <a:pt x="565" y="107"/>
                  </a:lnTo>
                  <a:lnTo>
                    <a:pt x="573" y="104"/>
                  </a:lnTo>
                  <a:lnTo>
                    <a:pt x="573" y="73"/>
                  </a:lnTo>
                  <a:lnTo>
                    <a:pt x="598" y="48"/>
                  </a:lnTo>
                  <a:lnTo>
                    <a:pt x="747" y="2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0" name="Freeform 183">
              <a:extLst>
                <a:ext uri="{FF2B5EF4-FFF2-40B4-BE49-F238E27FC236}">
                  <a16:creationId xmlns:a16="http://schemas.microsoft.com/office/drawing/2014/main" id="{345B2D6E-B96C-4578-9677-2C02DA78B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" y="1902"/>
              <a:ext cx="598" cy="848"/>
            </a:xfrm>
            <a:custGeom>
              <a:avLst/>
              <a:gdLst>
                <a:gd name="T0" fmla="*/ 96 w 676"/>
                <a:gd name="T1" fmla="*/ 291 h 957"/>
                <a:gd name="T2" fmla="*/ 126 w 676"/>
                <a:gd name="T3" fmla="*/ 244 h 957"/>
                <a:gd name="T4" fmla="*/ 159 w 676"/>
                <a:gd name="T5" fmla="*/ 200 h 957"/>
                <a:gd name="T6" fmla="*/ 168 w 676"/>
                <a:gd name="T7" fmla="*/ 173 h 957"/>
                <a:gd name="T8" fmla="*/ 212 w 676"/>
                <a:gd name="T9" fmla="*/ 162 h 957"/>
                <a:gd name="T10" fmla="*/ 226 w 676"/>
                <a:gd name="T11" fmla="*/ 121 h 957"/>
                <a:gd name="T12" fmla="*/ 191 w 676"/>
                <a:gd name="T13" fmla="*/ 120 h 957"/>
                <a:gd name="T14" fmla="*/ 250 w 676"/>
                <a:gd name="T15" fmla="*/ 89 h 957"/>
                <a:gd name="T16" fmla="*/ 255 w 676"/>
                <a:gd name="T17" fmla="*/ 58 h 957"/>
                <a:gd name="T18" fmla="*/ 288 w 676"/>
                <a:gd name="T19" fmla="*/ 56 h 957"/>
                <a:gd name="T20" fmla="*/ 313 w 676"/>
                <a:gd name="T21" fmla="*/ 66 h 957"/>
                <a:gd name="T22" fmla="*/ 349 w 676"/>
                <a:gd name="T23" fmla="*/ 6 h 957"/>
                <a:gd name="T24" fmla="*/ 422 w 676"/>
                <a:gd name="T25" fmla="*/ 28 h 957"/>
                <a:gd name="T26" fmla="*/ 416 w 676"/>
                <a:gd name="T27" fmla="*/ 72 h 957"/>
                <a:gd name="T28" fmla="*/ 391 w 676"/>
                <a:gd name="T29" fmla="*/ 104 h 957"/>
                <a:gd name="T30" fmla="*/ 436 w 676"/>
                <a:gd name="T31" fmla="*/ 114 h 957"/>
                <a:gd name="T32" fmla="*/ 449 w 676"/>
                <a:gd name="T33" fmla="*/ 89 h 957"/>
                <a:gd name="T34" fmla="*/ 456 w 676"/>
                <a:gd name="T35" fmla="*/ 76 h 957"/>
                <a:gd name="T36" fmla="*/ 527 w 676"/>
                <a:gd name="T37" fmla="*/ 159 h 957"/>
                <a:gd name="T38" fmla="*/ 499 w 676"/>
                <a:gd name="T39" fmla="*/ 175 h 957"/>
                <a:gd name="T40" fmla="*/ 474 w 676"/>
                <a:gd name="T41" fmla="*/ 238 h 957"/>
                <a:gd name="T42" fmla="*/ 472 w 676"/>
                <a:gd name="T43" fmla="*/ 255 h 957"/>
                <a:gd name="T44" fmla="*/ 483 w 676"/>
                <a:gd name="T45" fmla="*/ 289 h 957"/>
                <a:gd name="T46" fmla="*/ 512 w 676"/>
                <a:gd name="T47" fmla="*/ 350 h 957"/>
                <a:gd name="T48" fmla="*/ 466 w 676"/>
                <a:gd name="T49" fmla="*/ 427 h 957"/>
                <a:gd name="T50" fmla="*/ 448 w 676"/>
                <a:gd name="T51" fmla="*/ 421 h 957"/>
                <a:gd name="T52" fmla="*/ 390 w 676"/>
                <a:gd name="T53" fmla="*/ 469 h 957"/>
                <a:gd name="T54" fmla="*/ 372 w 676"/>
                <a:gd name="T55" fmla="*/ 512 h 957"/>
                <a:gd name="T56" fmla="*/ 351 w 676"/>
                <a:gd name="T57" fmla="*/ 500 h 957"/>
                <a:gd name="T58" fmla="*/ 309 w 676"/>
                <a:gd name="T59" fmla="*/ 514 h 957"/>
                <a:gd name="T60" fmla="*/ 272 w 676"/>
                <a:gd name="T61" fmla="*/ 521 h 957"/>
                <a:gd name="T62" fmla="*/ 281 w 676"/>
                <a:gd name="T63" fmla="*/ 552 h 957"/>
                <a:gd name="T64" fmla="*/ 284 w 676"/>
                <a:gd name="T65" fmla="*/ 694 h 957"/>
                <a:gd name="T66" fmla="*/ 278 w 676"/>
                <a:gd name="T67" fmla="*/ 714 h 957"/>
                <a:gd name="T68" fmla="*/ 252 w 676"/>
                <a:gd name="T69" fmla="*/ 729 h 957"/>
                <a:gd name="T70" fmla="*/ 220 w 676"/>
                <a:gd name="T71" fmla="*/ 742 h 957"/>
                <a:gd name="T72" fmla="*/ 241 w 676"/>
                <a:gd name="T73" fmla="*/ 702 h 957"/>
                <a:gd name="T74" fmla="*/ 194 w 676"/>
                <a:gd name="T75" fmla="*/ 676 h 957"/>
                <a:gd name="T76" fmla="*/ 173 w 676"/>
                <a:gd name="T77" fmla="*/ 693 h 957"/>
                <a:gd name="T78" fmla="*/ 142 w 676"/>
                <a:gd name="T79" fmla="*/ 655 h 957"/>
                <a:gd name="T80" fmla="*/ 118 w 676"/>
                <a:gd name="T81" fmla="*/ 527 h 957"/>
                <a:gd name="T82" fmla="*/ 19 w 676"/>
                <a:gd name="T83" fmla="*/ 541 h 957"/>
                <a:gd name="T84" fmla="*/ 29 w 676"/>
                <a:gd name="T85" fmla="*/ 494 h 957"/>
                <a:gd name="T86" fmla="*/ 35 w 676"/>
                <a:gd name="T87" fmla="*/ 477 h 957"/>
                <a:gd name="T88" fmla="*/ 65 w 676"/>
                <a:gd name="T89" fmla="*/ 461 h 957"/>
                <a:gd name="T90" fmla="*/ 92 w 676"/>
                <a:gd name="T91" fmla="*/ 437 h 957"/>
                <a:gd name="T92" fmla="*/ 67 w 676"/>
                <a:gd name="T93" fmla="*/ 406 h 957"/>
                <a:gd name="T94" fmla="*/ 55 w 676"/>
                <a:gd name="T95" fmla="*/ 368 h 957"/>
                <a:gd name="T96" fmla="*/ 79 w 676"/>
                <a:gd name="T97" fmla="*/ 353 h 957"/>
                <a:gd name="T98" fmla="*/ 90 w 676"/>
                <a:gd name="T99" fmla="*/ 356 h 957"/>
                <a:gd name="T100" fmla="*/ 88 w 676"/>
                <a:gd name="T101" fmla="*/ 303 h 95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76"/>
                <a:gd name="T154" fmla="*/ 0 h 957"/>
                <a:gd name="T155" fmla="*/ 676 w 676"/>
                <a:gd name="T156" fmla="*/ 957 h 95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76" h="957">
                  <a:moveTo>
                    <a:pt x="113" y="386"/>
                  </a:moveTo>
                  <a:lnTo>
                    <a:pt x="113" y="386"/>
                  </a:lnTo>
                  <a:lnTo>
                    <a:pt x="123" y="370"/>
                  </a:lnTo>
                  <a:lnTo>
                    <a:pt x="121" y="349"/>
                  </a:lnTo>
                  <a:lnTo>
                    <a:pt x="125" y="335"/>
                  </a:lnTo>
                  <a:lnTo>
                    <a:pt x="160" y="310"/>
                  </a:lnTo>
                  <a:lnTo>
                    <a:pt x="172" y="314"/>
                  </a:lnTo>
                  <a:lnTo>
                    <a:pt x="193" y="294"/>
                  </a:lnTo>
                  <a:lnTo>
                    <a:pt x="203" y="255"/>
                  </a:lnTo>
                  <a:lnTo>
                    <a:pt x="215" y="245"/>
                  </a:lnTo>
                  <a:lnTo>
                    <a:pt x="211" y="228"/>
                  </a:lnTo>
                  <a:lnTo>
                    <a:pt x="215" y="220"/>
                  </a:lnTo>
                  <a:lnTo>
                    <a:pt x="222" y="214"/>
                  </a:lnTo>
                  <a:lnTo>
                    <a:pt x="275" y="214"/>
                  </a:lnTo>
                  <a:lnTo>
                    <a:pt x="271" y="206"/>
                  </a:lnTo>
                  <a:lnTo>
                    <a:pt x="277" y="193"/>
                  </a:lnTo>
                  <a:lnTo>
                    <a:pt x="283" y="189"/>
                  </a:lnTo>
                  <a:lnTo>
                    <a:pt x="289" y="155"/>
                  </a:lnTo>
                  <a:lnTo>
                    <a:pt x="279" y="155"/>
                  </a:lnTo>
                  <a:lnTo>
                    <a:pt x="252" y="167"/>
                  </a:lnTo>
                  <a:lnTo>
                    <a:pt x="244" y="152"/>
                  </a:lnTo>
                  <a:lnTo>
                    <a:pt x="248" y="136"/>
                  </a:lnTo>
                  <a:lnTo>
                    <a:pt x="265" y="118"/>
                  </a:lnTo>
                  <a:lnTo>
                    <a:pt x="320" y="114"/>
                  </a:lnTo>
                  <a:lnTo>
                    <a:pt x="330" y="101"/>
                  </a:lnTo>
                  <a:lnTo>
                    <a:pt x="334" y="93"/>
                  </a:lnTo>
                  <a:lnTo>
                    <a:pt x="326" y="75"/>
                  </a:lnTo>
                  <a:lnTo>
                    <a:pt x="332" y="66"/>
                  </a:lnTo>
                  <a:lnTo>
                    <a:pt x="357" y="62"/>
                  </a:lnTo>
                  <a:lnTo>
                    <a:pt x="369" y="71"/>
                  </a:lnTo>
                  <a:lnTo>
                    <a:pt x="379" y="85"/>
                  </a:lnTo>
                  <a:lnTo>
                    <a:pt x="389" y="87"/>
                  </a:lnTo>
                  <a:lnTo>
                    <a:pt x="400" y="85"/>
                  </a:lnTo>
                  <a:lnTo>
                    <a:pt x="437" y="36"/>
                  </a:lnTo>
                  <a:lnTo>
                    <a:pt x="430" y="17"/>
                  </a:lnTo>
                  <a:lnTo>
                    <a:pt x="447" y="8"/>
                  </a:lnTo>
                  <a:lnTo>
                    <a:pt x="469" y="14"/>
                  </a:lnTo>
                  <a:lnTo>
                    <a:pt x="531" y="0"/>
                  </a:lnTo>
                  <a:lnTo>
                    <a:pt x="539" y="36"/>
                  </a:lnTo>
                  <a:lnTo>
                    <a:pt x="520" y="62"/>
                  </a:lnTo>
                  <a:lnTo>
                    <a:pt x="523" y="77"/>
                  </a:lnTo>
                  <a:lnTo>
                    <a:pt x="531" y="91"/>
                  </a:lnTo>
                  <a:lnTo>
                    <a:pt x="498" y="116"/>
                  </a:lnTo>
                  <a:lnTo>
                    <a:pt x="498" y="122"/>
                  </a:lnTo>
                  <a:lnTo>
                    <a:pt x="500" y="132"/>
                  </a:lnTo>
                  <a:lnTo>
                    <a:pt x="553" y="152"/>
                  </a:lnTo>
                  <a:lnTo>
                    <a:pt x="557" y="150"/>
                  </a:lnTo>
                  <a:lnTo>
                    <a:pt x="557" y="146"/>
                  </a:lnTo>
                  <a:lnTo>
                    <a:pt x="525" y="116"/>
                  </a:lnTo>
                  <a:lnTo>
                    <a:pt x="555" y="103"/>
                  </a:lnTo>
                  <a:lnTo>
                    <a:pt x="574" y="114"/>
                  </a:lnTo>
                  <a:lnTo>
                    <a:pt x="582" y="114"/>
                  </a:lnTo>
                  <a:lnTo>
                    <a:pt x="580" y="103"/>
                  </a:lnTo>
                  <a:lnTo>
                    <a:pt x="582" y="97"/>
                  </a:lnTo>
                  <a:lnTo>
                    <a:pt x="586" y="95"/>
                  </a:lnTo>
                  <a:lnTo>
                    <a:pt x="594" y="95"/>
                  </a:lnTo>
                  <a:lnTo>
                    <a:pt x="674" y="202"/>
                  </a:lnTo>
                  <a:lnTo>
                    <a:pt x="676" y="214"/>
                  </a:lnTo>
                  <a:lnTo>
                    <a:pt x="647" y="224"/>
                  </a:lnTo>
                  <a:lnTo>
                    <a:pt x="637" y="224"/>
                  </a:lnTo>
                  <a:lnTo>
                    <a:pt x="652" y="267"/>
                  </a:lnTo>
                  <a:lnTo>
                    <a:pt x="643" y="269"/>
                  </a:lnTo>
                  <a:lnTo>
                    <a:pt x="606" y="304"/>
                  </a:lnTo>
                  <a:lnTo>
                    <a:pt x="598" y="306"/>
                  </a:lnTo>
                  <a:lnTo>
                    <a:pt x="596" y="314"/>
                  </a:lnTo>
                  <a:lnTo>
                    <a:pt x="602" y="325"/>
                  </a:lnTo>
                  <a:lnTo>
                    <a:pt x="635" y="333"/>
                  </a:lnTo>
                  <a:lnTo>
                    <a:pt x="627" y="349"/>
                  </a:lnTo>
                  <a:lnTo>
                    <a:pt x="617" y="368"/>
                  </a:lnTo>
                  <a:lnTo>
                    <a:pt x="600" y="417"/>
                  </a:lnTo>
                  <a:lnTo>
                    <a:pt x="649" y="427"/>
                  </a:lnTo>
                  <a:lnTo>
                    <a:pt x="654" y="446"/>
                  </a:lnTo>
                  <a:lnTo>
                    <a:pt x="657" y="501"/>
                  </a:lnTo>
                  <a:lnTo>
                    <a:pt x="629" y="533"/>
                  </a:lnTo>
                  <a:lnTo>
                    <a:pt x="596" y="544"/>
                  </a:lnTo>
                  <a:lnTo>
                    <a:pt x="588" y="533"/>
                  </a:lnTo>
                  <a:lnTo>
                    <a:pt x="578" y="531"/>
                  </a:lnTo>
                  <a:lnTo>
                    <a:pt x="573" y="536"/>
                  </a:lnTo>
                  <a:lnTo>
                    <a:pt x="559" y="568"/>
                  </a:lnTo>
                  <a:lnTo>
                    <a:pt x="523" y="593"/>
                  </a:lnTo>
                  <a:lnTo>
                    <a:pt x="498" y="597"/>
                  </a:lnTo>
                  <a:lnTo>
                    <a:pt x="494" y="601"/>
                  </a:lnTo>
                  <a:lnTo>
                    <a:pt x="492" y="646"/>
                  </a:lnTo>
                  <a:lnTo>
                    <a:pt x="475" y="652"/>
                  </a:lnTo>
                  <a:lnTo>
                    <a:pt x="465" y="652"/>
                  </a:lnTo>
                  <a:lnTo>
                    <a:pt x="459" y="644"/>
                  </a:lnTo>
                  <a:lnTo>
                    <a:pt x="449" y="636"/>
                  </a:lnTo>
                  <a:lnTo>
                    <a:pt x="414" y="640"/>
                  </a:lnTo>
                  <a:lnTo>
                    <a:pt x="400" y="654"/>
                  </a:lnTo>
                  <a:lnTo>
                    <a:pt x="394" y="654"/>
                  </a:lnTo>
                  <a:lnTo>
                    <a:pt x="383" y="650"/>
                  </a:lnTo>
                  <a:lnTo>
                    <a:pt x="373" y="644"/>
                  </a:lnTo>
                  <a:lnTo>
                    <a:pt x="348" y="664"/>
                  </a:lnTo>
                  <a:lnTo>
                    <a:pt x="346" y="677"/>
                  </a:lnTo>
                  <a:lnTo>
                    <a:pt x="359" y="697"/>
                  </a:lnTo>
                  <a:lnTo>
                    <a:pt x="359" y="703"/>
                  </a:lnTo>
                  <a:lnTo>
                    <a:pt x="340" y="720"/>
                  </a:lnTo>
                  <a:lnTo>
                    <a:pt x="353" y="867"/>
                  </a:lnTo>
                  <a:lnTo>
                    <a:pt x="363" y="884"/>
                  </a:lnTo>
                  <a:lnTo>
                    <a:pt x="359" y="910"/>
                  </a:lnTo>
                  <a:lnTo>
                    <a:pt x="355" y="910"/>
                  </a:lnTo>
                  <a:lnTo>
                    <a:pt x="332" y="898"/>
                  </a:lnTo>
                  <a:lnTo>
                    <a:pt x="330" y="898"/>
                  </a:lnTo>
                  <a:lnTo>
                    <a:pt x="322" y="929"/>
                  </a:lnTo>
                  <a:lnTo>
                    <a:pt x="293" y="957"/>
                  </a:lnTo>
                  <a:lnTo>
                    <a:pt x="281" y="949"/>
                  </a:lnTo>
                  <a:lnTo>
                    <a:pt x="281" y="945"/>
                  </a:lnTo>
                  <a:lnTo>
                    <a:pt x="291" y="920"/>
                  </a:lnTo>
                  <a:lnTo>
                    <a:pt x="303" y="910"/>
                  </a:lnTo>
                  <a:lnTo>
                    <a:pt x="308" y="894"/>
                  </a:lnTo>
                  <a:lnTo>
                    <a:pt x="267" y="871"/>
                  </a:lnTo>
                  <a:lnTo>
                    <a:pt x="260" y="851"/>
                  </a:lnTo>
                  <a:lnTo>
                    <a:pt x="248" y="861"/>
                  </a:lnTo>
                  <a:lnTo>
                    <a:pt x="246" y="892"/>
                  </a:lnTo>
                  <a:lnTo>
                    <a:pt x="232" y="900"/>
                  </a:lnTo>
                  <a:lnTo>
                    <a:pt x="222" y="882"/>
                  </a:lnTo>
                  <a:lnTo>
                    <a:pt x="181" y="865"/>
                  </a:lnTo>
                  <a:lnTo>
                    <a:pt x="179" y="843"/>
                  </a:lnTo>
                  <a:lnTo>
                    <a:pt x="181" y="834"/>
                  </a:lnTo>
                  <a:lnTo>
                    <a:pt x="199" y="820"/>
                  </a:lnTo>
                  <a:lnTo>
                    <a:pt x="201" y="812"/>
                  </a:lnTo>
                  <a:lnTo>
                    <a:pt x="150" y="671"/>
                  </a:lnTo>
                  <a:lnTo>
                    <a:pt x="136" y="667"/>
                  </a:lnTo>
                  <a:lnTo>
                    <a:pt x="39" y="695"/>
                  </a:lnTo>
                  <a:lnTo>
                    <a:pt x="25" y="689"/>
                  </a:lnTo>
                  <a:lnTo>
                    <a:pt x="0" y="656"/>
                  </a:lnTo>
                  <a:lnTo>
                    <a:pt x="31" y="632"/>
                  </a:lnTo>
                  <a:lnTo>
                    <a:pt x="37" y="630"/>
                  </a:lnTo>
                  <a:lnTo>
                    <a:pt x="45" y="632"/>
                  </a:lnTo>
                  <a:lnTo>
                    <a:pt x="54" y="621"/>
                  </a:lnTo>
                  <a:lnTo>
                    <a:pt x="45" y="607"/>
                  </a:lnTo>
                  <a:lnTo>
                    <a:pt x="68" y="576"/>
                  </a:lnTo>
                  <a:lnTo>
                    <a:pt x="76" y="585"/>
                  </a:lnTo>
                  <a:lnTo>
                    <a:pt x="84" y="587"/>
                  </a:lnTo>
                  <a:lnTo>
                    <a:pt x="99" y="558"/>
                  </a:lnTo>
                  <a:lnTo>
                    <a:pt x="113" y="560"/>
                  </a:lnTo>
                  <a:lnTo>
                    <a:pt x="117" y="556"/>
                  </a:lnTo>
                  <a:lnTo>
                    <a:pt x="115" y="548"/>
                  </a:lnTo>
                  <a:lnTo>
                    <a:pt x="95" y="517"/>
                  </a:lnTo>
                  <a:lnTo>
                    <a:pt x="86" y="517"/>
                  </a:lnTo>
                  <a:lnTo>
                    <a:pt x="74" y="505"/>
                  </a:lnTo>
                  <a:lnTo>
                    <a:pt x="72" y="485"/>
                  </a:lnTo>
                  <a:lnTo>
                    <a:pt x="70" y="468"/>
                  </a:lnTo>
                  <a:lnTo>
                    <a:pt x="72" y="456"/>
                  </a:lnTo>
                  <a:lnTo>
                    <a:pt x="97" y="437"/>
                  </a:lnTo>
                  <a:lnTo>
                    <a:pt x="101" y="449"/>
                  </a:lnTo>
                  <a:lnTo>
                    <a:pt x="107" y="456"/>
                  </a:lnTo>
                  <a:lnTo>
                    <a:pt x="111" y="456"/>
                  </a:lnTo>
                  <a:lnTo>
                    <a:pt x="115" y="454"/>
                  </a:lnTo>
                  <a:lnTo>
                    <a:pt x="121" y="433"/>
                  </a:lnTo>
                  <a:lnTo>
                    <a:pt x="113" y="386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1" name="Freeform 184">
              <a:extLst>
                <a:ext uri="{FF2B5EF4-FFF2-40B4-BE49-F238E27FC236}">
                  <a16:creationId xmlns:a16="http://schemas.microsoft.com/office/drawing/2014/main" id="{CC051F06-E517-4FBD-B427-623C7197F6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" y="2646"/>
              <a:ext cx="288" cy="210"/>
            </a:xfrm>
            <a:custGeom>
              <a:avLst/>
              <a:gdLst>
                <a:gd name="T0" fmla="*/ 239 w 326"/>
                <a:gd name="T1" fmla="*/ 157 h 237"/>
                <a:gd name="T2" fmla="*/ 209 w 326"/>
                <a:gd name="T3" fmla="*/ 155 h 237"/>
                <a:gd name="T4" fmla="*/ 198 w 326"/>
                <a:gd name="T5" fmla="*/ 186 h 237"/>
                <a:gd name="T6" fmla="*/ 168 w 326"/>
                <a:gd name="T7" fmla="*/ 169 h 237"/>
                <a:gd name="T8" fmla="*/ 158 w 326"/>
                <a:gd name="T9" fmla="*/ 169 h 237"/>
                <a:gd name="T10" fmla="*/ 155 w 326"/>
                <a:gd name="T11" fmla="*/ 169 h 237"/>
                <a:gd name="T12" fmla="*/ 154 w 326"/>
                <a:gd name="T13" fmla="*/ 165 h 237"/>
                <a:gd name="T14" fmla="*/ 155 w 326"/>
                <a:gd name="T15" fmla="*/ 155 h 237"/>
                <a:gd name="T16" fmla="*/ 130 w 326"/>
                <a:gd name="T17" fmla="*/ 160 h 237"/>
                <a:gd name="T18" fmla="*/ 130 w 326"/>
                <a:gd name="T19" fmla="*/ 151 h 237"/>
                <a:gd name="T20" fmla="*/ 105 w 326"/>
                <a:gd name="T21" fmla="*/ 143 h 237"/>
                <a:gd name="T22" fmla="*/ 102 w 326"/>
                <a:gd name="T23" fmla="*/ 144 h 237"/>
                <a:gd name="T24" fmla="*/ 96 w 326"/>
                <a:gd name="T25" fmla="*/ 163 h 237"/>
                <a:gd name="T26" fmla="*/ 71 w 326"/>
                <a:gd name="T27" fmla="*/ 151 h 237"/>
                <a:gd name="T28" fmla="*/ 63 w 326"/>
                <a:gd name="T29" fmla="*/ 123 h 237"/>
                <a:gd name="T30" fmla="*/ 69 w 326"/>
                <a:gd name="T31" fmla="*/ 88 h 237"/>
                <a:gd name="T32" fmla="*/ 57 w 326"/>
                <a:gd name="T33" fmla="*/ 82 h 237"/>
                <a:gd name="T34" fmla="*/ 46 w 326"/>
                <a:gd name="T35" fmla="*/ 64 h 237"/>
                <a:gd name="T36" fmla="*/ 4 w 326"/>
                <a:gd name="T37" fmla="*/ 43 h 237"/>
                <a:gd name="T38" fmla="*/ 0 w 326"/>
                <a:gd name="T39" fmla="*/ 35 h 237"/>
                <a:gd name="T40" fmla="*/ 4 w 326"/>
                <a:gd name="T41" fmla="*/ 20 h 237"/>
                <a:gd name="T42" fmla="*/ 6 w 326"/>
                <a:gd name="T43" fmla="*/ 19 h 237"/>
                <a:gd name="T44" fmla="*/ 14 w 326"/>
                <a:gd name="T45" fmla="*/ 22 h 237"/>
                <a:gd name="T46" fmla="*/ 29 w 326"/>
                <a:gd name="T47" fmla="*/ 34 h 237"/>
                <a:gd name="T48" fmla="*/ 90 w 326"/>
                <a:gd name="T49" fmla="*/ 24 h 237"/>
                <a:gd name="T50" fmla="*/ 113 w 326"/>
                <a:gd name="T51" fmla="*/ 4 h 237"/>
                <a:gd name="T52" fmla="*/ 126 w 326"/>
                <a:gd name="T53" fmla="*/ 0 h 237"/>
                <a:gd name="T54" fmla="*/ 178 w 326"/>
                <a:gd name="T55" fmla="*/ 20 h 237"/>
                <a:gd name="T56" fmla="*/ 182 w 326"/>
                <a:gd name="T57" fmla="*/ 25 h 237"/>
                <a:gd name="T58" fmla="*/ 221 w 326"/>
                <a:gd name="T59" fmla="*/ 27 h 237"/>
                <a:gd name="T60" fmla="*/ 227 w 326"/>
                <a:gd name="T61" fmla="*/ 77 h 237"/>
                <a:gd name="T62" fmla="*/ 231 w 326"/>
                <a:gd name="T63" fmla="*/ 83 h 237"/>
                <a:gd name="T64" fmla="*/ 239 w 326"/>
                <a:gd name="T65" fmla="*/ 86 h 237"/>
                <a:gd name="T66" fmla="*/ 251 w 326"/>
                <a:gd name="T67" fmla="*/ 85 h 237"/>
                <a:gd name="T68" fmla="*/ 254 w 326"/>
                <a:gd name="T69" fmla="*/ 97 h 237"/>
                <a:gd name="T70" fmla="*/ 241 w 326"/>
                <a:gd name="T71" fmla="*/ 135 h 237"/>
                <a:gd name="T72" fmla="*/ 231 w 326"/>
                <a:gd name="T73" fmla="*/ 131 h 237"/>
                <a:gd name="T74" fmla="*/ 227 w 326"/>
                <a:gd name="T75" fmla="*/ 134 h 237"/>
                <a:gd name="T76" fmla="*/ 225 w 326"/>
                <a:gd name="T77" fmla="*/ 135 h 237"/>
                <a:gd name="T78" fmla="*/ 225 w 326"/>
                <a:gd name="T79" fmla="*/ 140 h 237"/>
                <a:gd name="T80" fmla="*/ 239 w 326"/>
                <a:gd name="T81" fmla="*/ 157 h 237"/>
                <a:gd name="T82" fmla="*/ 239 w 326"/>
                <a:gd name="T83" fmla="*/ 157 h 237"/>
                <a:gd name="T84" fmla="*/ 239 w 326"/>
                <a:gd name="T85" fmla="*/ 157 h 23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26"/>
                <a:gd name="T130" fmla="*/ 0 h 237"/>
                <a:gd name="T131" fmla="*/ 326 w 326"/>
                <a:gd name="T132" fmla="*/ 237 h 237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26" h="237">
                  <a:moveTo>
                    <a:pt x="307" y="200"/>
                  </a:moveTo>
                  <a:lnTo>
                    <a:pt x="268" y="198"/>
                  </a:lnTo>
                  <a:lnTo>
                    <a:pt x="254" y="237"/>
                  </a:lnTo>
                  <a:lnTo>
                    <a:pt x="215" y="215"/>
                  </a:lnTo>
                  <a:lnTo>
                    <a:pt x="203" y="215"/>
                  </a:lnTo>
                  <a:lnTo>
                    <a:pt x="199" y="215"/>
                  </a:lnTo>
                  <a:lnTo>
                    <a:pt x="197" y="210"/>
                  </a:lnTo>
                  <a:lnTo>
                    <a:pt x="199" y="198"/>
                  </a:lnTo>
                  <a:lnTo>
                    <a:pt x="166" y="204"/>
                  </a:lnTo>
                  <a:lnTo>
                    <a:pt x="166" y="192"/>
                  </a:lnTo>
                  <a:lnTo>
                    <a:pt x="135" y="182"/>
                  </a:lnTo>
                  <a:lnTo>
                    <a:pt x="131" y="184"/>
                  </a:lnTo>
                  <a:lnTo>
                    <a:pt x="123" y="208"/>
                  </a:lnTo>
                  <a:lnTo>
                    <a:pt x="90" y="192"/>
                  </a:lnTo>
                  <a:lnTo>
                    <a:pt x="80" y="157"/>
                  </a:lnTo>
                  <a:lnTo>
                    <a:pt x="88" y="112"/>
                  </a:lnTo>
                  <a:lnTo>
                    <a:pt x="74" y="104"/>
                  </a:lnTo>
                  <a:lnTo>
                    <a:pt x="59" y="81"/>
                  </a:lnTo>
                  <a:lnTo>
                    <a:pt x="4" y="55"/>
                  </a:lnTo>
                  <a:lnTo>
                    <a:pt x="0" y="45"/>
                  </a:lnTo>
                  <a:lnTo>
                    <a:pt x="4" y="26"/>
                  </a:lnTo>
                  <a:lnTo>
                    <a:pt x="8" y="24"/>
                  </a:lnTo>
                  <a:lnTo>
                    <a:pt x="18" y="28"/>
                  </a:lnTo>
                  <a:lnTo>
                    <a:pt x="37" y="43"/>
                  </a:lnTo>
                  <a:lnTo>
                    <a:pt x="115" y="31"/>
                  </a:lnTo>
                  <a:lnTo>
                    <a:pt x="145" y="6"/>
                  </a:lnTo>
                  <a:lnTo>
                    <a:pt x="162" y="0"/>
                  </a:lnTo>
                  <a:lnTo>
                    <a:pt x="229" y="26"/>
                  </a:lnTo>
                  <a:lnTo>
                    <a:pt x="233" y="32"/>
                  </a:lnTo>
                  <a:lnTo>
                    <a:pt x="283" y="34"/>
                  </a:lnTo>
                  <a:lnTo>
                    <a:pt x="291" y="98"/>
                  </a:lnTo>
                  <a:lnTo>
                    <a:pt x="297" y="106"/>
                  </a:lnTo>
                  <a:lnTo>
                    <a:pt x="307" y="110"/>
                  </a:lnTo>
                  <a:lnTo>
                    <a:pt x="321" y="108"/>
                  </a:lnTo>
                  <a:lnTo>
                    <a:pt x="326" y="124"/>
                  </a:lnTo>
                  <a:lnTo>
                    <a:pt x="309" y="172"/>
                  </a:lnTo>
                  <a:lnTo>
                    <a:pt x="297" y="167"/>
                  </a:lnTo>
                  <a:lnTo>
                    <a:pt x="291" y="170"/>
                  </a:lnTo>
                  <a:lnTo>
                    <a:pt x="289" y="172"/>
                  </a:lnTo>
                  <a:lnTo>
                    <a:pt x="289" y="178"/>
                  </a:lnTo>
                  <a:lnTo>
                    <a:pt x="307" y="200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2" name="Freeform 185">
              <a:extLst>
                <a:ext uri="{FF2B5EF4-FFF2-40B4-BE49-F238E27FC236}">
                  <a16:creationId xmlns:a16="http://schemas.microsoft.com/office/drawing/2014/main" id="{4F85FBC7-9EC9-4257-AF3F-1B7018824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" y="2142"/>
              <a:ext cx="556" cy="788"/>
            </a:xfrm>
            <a:custGeom>
              <a:avLst/>
              <a:gdLst>
                <a:gd name="T0" fmla="*/ 51 w 629"/>
                <a:gd name="T1" fmla="*/ 215 h 889"/>
                <a:gd name="T2" fmla="*/ 49 w 629"/>
                <a:gd name="T3" fmla="*/ 197 h 889"/>
                <a:gd name="T4" fmla="*/ 64 w 629"/>
                <a:gd name="T5" fmla="*/ 215 h 889"/>
                <a:gd name="T6" fmla="*/ 101 w 629"/>
                <a:gd name="T7" fmla="*/ 213 h 889"/>
                <a:gd name="T8" fmla="*/ 132 w 629"/>
                <a:gd name="T9" fmla="*/ 211 h 889"/>
                <a:gd name="T10" fmla="*/ 124 w 629"/>
                <a:gd name="T11" fmla="*/ 174 h 889"/>
                <a:gd name="T12" fmla="*/ 162 w 629"/>
                <a:gd name="T13" fmla="*/ 150 h 889"/>
                <a:gd name="T14" fmla="*/ 279 w 629"/>
                <a:gd name="T15" fmla="*/ 78 h 889"/>
                <a:gd name="T16" fmla="*/ 322 w 629"/>
                <a:gd name="T17" fmla="*/ 66 h 889"/>
                <a:gd name="T18" fmla="*/ 328 w 629"/>
                <a:gd name="T19" fmla="*/ 47 h 889"/>
                <a:gd name="T20" fmla="*/ 351 w 629"/>
                <a:gd name="T21" fmla="*/ 4 h 889"/>
                <a:gd name="T22" fmla="*/ 374 w 629"/>
                <a:gd name="T23" fmla="*/ 20 h 889"/>
                <a:gd name="T24" fmla="*/ 377 w 629"/>
                <a:gd name="T25" fmla="*/ 38 h 889"/>
                <a:gd name="T26" fmla="*/ 401 w 629"/>
                <a:gd name="T27" fmla="*/ 80 h 889"/>
                <a:gd name="T28" fmla="*/ 423 w 629"/>
                <a:gd name="T29" fmla="*/ 90 h 889"/>
                <a:gd name="T30" fmla="*/ 424 w 629"/>
                <a:gd name="T31" fmla="*/ 144 h 889"/>
                <a:gd name="T32" fmla="*/ 420 w 629"/>
                <a:gd name="T33" fmla="*/ 145 h 889"/>
                <a:gd name="T34" fmla="*/ 410 w 629"/>
                <a:gd name="T35" fmla="*/ 130 h 889"/>
                <a:gd name="T36" fmla="*/ 387 w 629"/>
                <a:gd name="T37" fmla="*/ 158 h 889"/>
                <a:gd name="T38" fmla="*/ 394 w 629"/>
                <a:gd name="T39" fmla="*/ 189 h 889"/>
                <a:gd name="T40" fmla="*/ 408 w 629"/>
                <a:gd name="T41" fmla="*/ 193 h 889"/>
                <a:gd name="T42" fmla="*/ 425 w 629"/>
                <a:gd name="T43" fmla="*/ 228 h 889"/>
                <a:gd name="T44" fmla="*/ 402 w 629"/>
                <a:gd name="T45" fmla="*/ 251 h 889"/>
                <a:gd name="T46" fmla="*/ 369 w 629"/>
                <a:gd name="T47" fmla="*/ 264 h 889"/>
                <a:gd name="T48" fmla="*/ 369 w 629"/>
                <a:gd name="T49" fmla="*/ 284 h 889"/>
                <a:gd name="T50" fmla="*/ 357 w 629"/>
                <a:gd name="T51" fmla="*/ 285 h 889"/>
                <a:gd name="T52" fmla="*/ 355 w 629"/>
                <a:gd name="T53" fmla="*/ 329 h 889"/>
                <a:gd name="T54" fmla="*/ 428 w 629"/>
                <a:gd name="T55" fmla="*/ 315 h 889"/>
                <a:gd name="T56" fmla="*/ 454 w 629"/>
                <a:gd name="T57" fmla="*/ 317 h 889"/>
                <a:gd name="T58" fmla="*/ 488 w 629"/>
                <a:gd name="T59" fmla="*/ 434 h 889"/>
                <a:gd name="T60" fmla="*/ 491 w 629"/>
                <a:gd name="T61" fmla="*/ 566 h 889"/>
                <a:gd name="T62" fmla="*/ 395 w 629"/>
                <a:gd name="T63" fmla="*/ 669 h 889"/>
                <a:gd name="T64" fmla="*/ 333 w 629"/>
                <a:gd name="T65" fmla="*/ 663 h 889"/>
                <a:gd name="T66" fmla="*/ 293 w 629"/>
                <a:gd name="T67" fmla="*/ 640 h 889"/>
                <a:gd name="T68" fmla="*/ 248 w 629"/>
                <a:gd name="T69" fmla="*/ 577 h 889"/>
                <a:gd name="T70" fmla="*/ 274 w 629"/>
                <a:gd name="T71" fmla="*/ 537 h 889"/>
                <a:gd name="T72" fmla="*/ 255 w 629"/>
                <a:gd name="T73" fmla="*/ 534 h 889"/>
                <a:gd name="T74" fmla="*/ 245 w 629"/>
                <a:gd name="T75" fmla="*/ 503 h 889"/>
                <a:gd name="T76" fmla="*/ 233 w 629"/>
                <a:gd name="T77" fmla="*/ 470 h 889"/>
                <a:gd name="T78" fmla="*/ 225 w 629"/>
                <a:gd name="T79" fmla="*/ 473 h 889"/>
                <a:gd name="T80" fmla="*/ 202 w 629"/>
                <a:gd name="T81" fmla="*/ 468 h 889"/>
                <a:gd name="T82" fmla="*/ 147 w 629"/>
                <a:gd name="T83" fmla="*/ 447 h 889"/>
                <a:gd name="T84" fmla="*/ 121 w 629"/>
                <a:gd name="T85" fmla="*/ 460 h 889"/>
                <a:gd name="T86" fmla="*/ 103 w 629"/>
                <a:gd name="T87" fmla="*/ 473 h 889"/>
                <a:gd name="T88" fmla="*/ 49 w 629"/>
                <a:gd name="T89" fmla="*/ 480 h 889"/>
                <a:gd name="T90" fmla="*/ 22 w 629"/>
                <a:gd name="T91" fmla="*/ 465 h 889"/>
                <a:gd name="T92" fmla="*/ 53 w 629"/>
                <a:gd name="T93" fmla="*/ 417 h 889"/>
                <a:gd name="T94" fmla="*/ 42 w 629"/>
                <a:gd name="T95" fmla="*/ 373 h 889"/>
                <a:gd name="T96" fmla="*/ 0 w 629"/>
                <a:gd name="T97" fmla="*/ 302 h 889"/>
                <a:gd name="T98" fmla="*/ 42 w 629"/>
                <a:gd name="T99" fmla="*/ 229 h 889"/>
                <a:gd name="T100" fmla="*/ 42 w 629"/>
                <a:gd name="T101" fmla="*/ 221 h 889"/>
                <a:gd name="T102" fmla="*/ 51 w 629"/>
                <a:gd name="T103" fmla="*/ 215 h 889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29"/>
                <a:gd name="T157" fmla="*/ 0 h 889"/>
                <a:gd name="T158" fmla="*/ 629 w 629"/>
                <a:gd name="T159" fmla="*/ 889 h 889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29" h="889">
                  <a:moveTo>
                    <a:pt x="66" y="273"/>
                  </a:moveTo>
                  <a:lnTo>
                    <a:pt x="66" y="273"/>
                  </a:lnTo>
                  <a:lnTo>
                    <a:pt x="60" y="260"/>
                  </a:lnTo>
                  <a:lnTo>
                    <a:pt x="62" y="250"/>
                  </a:lnTo>
                  <a:lnTo>
                    <a:pt x="72" y="246"/>
                  </a:lnTo>
                  <a:lnTo>
                    <a:pt x="82" y="273"/>
                  </a:lnTo>
                  <a:lnTo>
                    <a:pt x="97" y="264"/>
                  </a:lnTo>
                  <a:lnTo>
                    <a:pt x="129" y="271"/>
                  </a:lnTo>
                  <a:lnTo>
                    <a:pt x="140" y="281"/>
                  </a:lnTo>
                  <a:lnTo>
                    <a:pt x="168" y="269"/>
                  </a:lnTo>
                  <a:lnTo>
                    <a:pt x="156" y="242"/>
                  </a:lnTo>
                  <a:lnTo>
                    <a:pt x="158" y="221"/>
                  </a:lnTo>
                  <a:lnTo>
                    <a:pt x="209" y="211"/>
                  </a:lnTo>
                  <a:lnTo>
                    <a:pt x="207" y="191"/>
                  </a:lnTo>
                  <a:lnTo>
                    <a:pt x="328" y="137"/>
                  </a:lnTo>
                  <a:lnTo>
                    <a:pt x="357" y="99"/>
                  </a:lnTo>
                  <a:lnTo>
                    <a:pt x="375" y="101"/>
                  </a:lnTo>
                  <a:lnTo>
                    <a:pt x="412" y="84"/>
                  </a:lnTo>
                  <a:lnTo>
                    <a:pt x="418" y="76"/>
                  </a:lnTo>
                  <a:lnTo>
                    <a:pt x="420" y="60"/>
                  </a:lnTo>
                  <a:lnTo>
                    <a:pt x="445" y="35"/>
                  </a:lnTo>
                  <a:lnTo>
                    <a:pt x="449" y="6"/>
                  </a:lnTo>
                  <a:lnTo>
                    <a:pt x="457" y="0"/>
                  </a:lnTo>
                  <a:lnTo>
                    <a:pt x="478" y="25"/>
                  </a:lnTo>
                  <a:lnTo>
                    <a:pt x="475" y="41"/>
                  </a:lnTo>
                  <a:lnTo>
                    <a:pt x="482" y="49"/>
                  </a:lnTo>
                  <a:lnTo>
                    <a:pt x="494" y="49"/>
                  </a:lnTo>
                  <a:lnTo>
                    <a:pt x="514" y="101"/>
                  </a:lnTo>
                  <a:lnTo>
                    <a:pt x="541" y="113"/>
                  </a:lnTo>
                  <a:lnTo>
                    <a:pt x="541" y="115"/>
                  </a:lnTo>
                  <a:lnTo>
                    <a:pt x="551" y="160"/>
                  </a:lnTo>
                  <a:lnTo>
                    <a:pt x="543" y="183"/>
                  </a:lnTo>
                  <a:lnTo>
                    <a:pt x="541" y="185"/>
                  </a:lnTo>
                  <a:lnTo>
                    <a:pt x="537" y="185"/>
                  </a:lnTo>
                  <a:lnTo>
                    <a:pt x="533" y="183"/>
                  </a:lnTo>
                  <a:lnTo>
                    <a:pt x="525" y="166"/>
                  </a:lnTo>
                  <a:lnTo>
                    <a:pt x="502" y="183"/>
                  </a:lnTo>
                  <a:lnTo>
                    <a:pt x="496" y="201"/>
                  </a:lnTo>
                  <a:lnTo>
                    <a:pt x="502" y="211"/>
                  </a:lnTo>
                  <a:lnTo>
                    <a:pt x="504" y="240"/>
                  </a:lnTo>
                  <a:lnTo>
                    <a:pt x="510" y="244"/>
                  </a:lnTo>
                  <a:lnTo>
                    <a:pt x="523" y="246"/>
                  </a:lnTo>
                  <a:lnTo>
                    <a:pt x="543" y="279"/>
                  </a:lnTo>
                  <a:lnTo>
                    <a:pt x="544" y="290"/>
                  </a:lnTo>
                  <a:lnTo>
                    <a:pt x="529" y="284"/>
                  </a:lnTo>
                  <a:lnTo>
                    <a:pt x="515" y="319"/>
                  </a:lnTo>
                  <a:lnTo>
                    <a:pt x="496" y="305"/>
                  </a:lnTo>
                  <a:lnTo>
                    <a:pt x="473" y="336"/>
                  </a:lnTo>
                  <a:lnTo>
                    <a:pt x="482" y="350"/>
                  </a:lnTo>
                  <a:lnTo>
                    <a:pt x="473" y="361"/>
                  </a:lnTo>
                  <a:lnTo>
                    <a:pt x="465" y="359"/>
                  </a:lnTo>
                  <a:lnTo>
                    <a:pt x="457" y="362"/>
                  </a:lnTo>
                  <a:lnTo>
                    <a:pt x="428" y="385"/>
                  </a:lnTo>
                  <a:lnTo>
                    <a:pt x="455" y="419"/>
                  </a:lnTo>
                  <a:lnTo>
                    <a:pt x="469" y="425"/>
                  </a:lnTo>
                  <a:lnTo>
                    <a:pt x="547" y="401"/>
                  </a:lnTo>
                  <a:lnTo>
                    <a:pt x="572" y="396"/>
                  </a:lnTo>
                  <a:lnTo>
                    <a:pt x="581" y="404"/>
                  </a:lnTo>
                  <a:lnTo>
                    <a:pt x="629" y="545"/>
                  </a:lnTo>
                  <a:lnTo>
                    <a:pt x="625" y="553"/>
                  </a:lnTo>
                  <a:lnTo>
                    <a:pt x="605" y="560"/>
                  </a:lnTo>
                  <a:lnTo>
                    <a:pt x="629" y="721"/>
                  </a:lnTo>
                  <a:lnTo>
                    <a:pt x="554" y="889"/>
                  </a:lnTo>
                  <a:lnTo>
                    <a:pt x="506" y="852"/>
                  </a:lnTo>
                  <a:lnTo>
                    <a:pt x="469" y="840"/>
                  </a:lnTo>
                  <a:lnTo>
                    <a:pt x="426" y="844"/>
                  </a:lnTo>
                  <a:lnTo>
                    <a:pt x="418" y="821"/>
                  </a:lnTo>
                  <a:lnTo>
                    <a:pt x="375" y="815"/>
                  </a:lnTo>
                  <a:lnTo>
                    <a:pt x="314" y="748"/>
                  </a:lnTo>
                  <a:lnTo>
                    <a:pt x="318" y="735"/>
                  </a:lnTo>
                  <a:lnTo>
                    <a:pt x="334" y="740"/>
                  </a:lnTo>
                  <a:lnTo>
                    <a:pt x="351" y="684"/>
                  </a:lnTo>
                  <a:lnTo>
                    <a:pt x="347" y="676"/>
                  </a:lnTo>
                  <a:lnTo>
                    <a:pt x="326" y="680"/>
                  </a:lnTo>
                  <a:lnTo>
                    <a:pt x="316" y="668"/>
                  </a:lnTo>
                  <a:lnTo>
                    <a:pt x="313" y="641"/>
                  </a:lnTo>
                  <a:lnTo>
                    <a:pt x="308" y="606"/>
                  </a:lnTo>
                  <a:lnTo>
                    <a:pt x="299" y="598"/>
                  </a:lnTo>
                  <a:lnTo>
                    <a:pt x="293" y="598"/>
                  </a:lnTo>
                  <a:lnTo>
                    <a:pt x="287" y="602"/>
                  </a:lnTo>
                  <a:lnTo>
                    <a:pt x="258" y="602"/>
                  </a:lnTo>
                  <a:lnTo>
                    <a:pt x="258" y="596"/>
                  </a:lnTo>
                  <a:lnTo>
                    <a:pt x="254" y="592"/>
                  </a:lnTo>
                  <a:lnTo>
                    <a:pt x="188" y="569"/>
                  </a:lnTo>
                  <a:lnTo>
                    <a:pt x="169" y="574"/>
                  </a:lnTo>
                  <a:lnTo>
                    <a:pt x="155" y="586"/>
                  </a:lnTo>
                  <a:lnTo>
                    <a:pt x="142" y="598"/>
                  </a:lnTo>
                  <a:lnTo>
                    <a:pt x="131" y="602"/>
                  </a:lnTo>
                  <a:lnTo>
                    <a:pt x="110" y="604"/>
                  </a:lnTo>
                  <a:lnTo>
                    <a:pt x="62" y="610"/>
                  </a:lnTo>
                  <a:lnTo>
                    <a:pt x="44" y="595"/>
                  </a:lnTo>
                  <a:lnTo>
                    <a:pt x="28" y="592"/>
                  </a:lnTo>
                  <a:lnTo>
                    <a:pt x="43" y="547"/>
                  </a:lnTo>
                  <a:lnTo>
                    <a:pt x="68" y="531"/>
                  </a:lnTo>
                  <a:lnTo>
                    <a:pt x="72" y="498"/>
                  </a:lnTo>
                  <a:lnTo>
                    <a:pt x="54" y="475"/>
                  </a:lnTo>
                  <a:lnTo>
                    <a:pt x="33" y="473"/>
                  </a:lnTo>
                  <a:lnTo>
                    <a:pt x="0" y="385"/>
                  </a:lnTo>
                  <a:lnTo>
                    <a:pt x="23" y="307"/>
                  </a:lnTo>
                  <a:lnTo>
                    <a:pt x="54" y="291"/>
                  </a:lnTo>
                  <a:lnTo>
                    <a:pt x="52" y="285"/>
                  </a:lnTo>
                  <a:lnTo>
                    <a:pt x="54" y="281"/>
                  </a:lnTo>
                  <a:lnTo>
                    <a:pt x="58" y="275"/>
                  </a:lnTo>
                  <a:lnTo>
                    <a:pt x="66" y="273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3" name="Freeform 186">
              <a:extLst>
                <a:ext uri="{FF2B5EF4-FFF2-40B4-BE49-F238E27FC236}">
                  <a16:creationId xmlns:a16="http://schemas.microsoft.com/office/drawing/2014/main" id="{E261935F-0BD4-4D7A-941A-370BA516D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" y="1538"/>
              <a:ext cx="836" cy="853"/>
            </a:xfrm>
            <a:custGeom>
              <a:avLst/>
              <a:gdLst>
                <a:gd name="T0" fmla="*/ 310 w 946"/>
                <a:gd name="T1" fmla="*/ 93 h 963"/>
                <a:gd name="T2" fmla="*/ 373 w 946"/>
                <a:gd name="T3" fmla="*/ 27 h 963"/>
                <a:gd name="T4" fmla="*/ 401 w 946"/>
                <a:gd name="T5" fmla="*/ 11 h 963"/>
                <a:gd name="T6" fmla="*/ 464 w 946"/>
                <a:gd name="T7" fmla="*/ 51 h 963"/>
                <a:gd name="T8" fmla="*/ 445 w 946"/>
                <a:gd name="T9" fmla="*/ 101 h 963"/>
                <a:gd name="T10" fmla="*/ 472 w 946"/>
                <a:gd name="T11" fmla="*/ 126 h 963"/>
                <a:gd name="T12" fmla="*/ 438 w 946"/>
                <a:gd name="T13" fmla="*/ 138 h 963"/>
                <a:gd name="T14" fmla="*/ 521 w 946"/>
                <a:gd name="T15" fmla="*/ 136 h 963"/>
                <a:gd name="T16" fmla="*/ 565 w 946"/>
                <a:gd name="T17" fmla="*/ 116 h 963"/>
                <a:gd name="T18" fmla="*/ 523 w 946"/>
                <a:gd name="T19" fmla="*/ 45 h 963"/>
                <a:gd name="T20" fmla="*/ 537 w 946"/>
                <a:gd name="T21" fmla="*/ 31 h 963"/>
                <a:gd name="T22" fmla="*/ 597 w 946"/>
                <a:gd name="T23" fmla="*/ 10 h 963"/>
                <a:gd name="T24" fmla="*/ 648 w 946"/>
                <a:gd name="T25" fmla="*/ 40 h 963"/>
                <a:gd name="T26" fmla="*/ 699 w 946"/>
                <a:gd name="T27" fmla="*/ 13 h 963"/>
                <a:gd name="T28" fmla="*/ 695 w 946"/>
                <a:gd name="T29" fmla="*/ 53 h 963"/>
                <a:gd name="T30" fmla="*/ 667 w 946"/>
                <a:gd name="T31" fmla="*/ 113 h 963"/>
                <a:gd name="T32" fmla="*/ 693 w 946"/>
                <a:gd name="T33" fmla="*/ 140 h 963"/>
                <a:gd name="T34" fmla="*/ 702 w 946"/>
                <a:gd name="T35" fmla="*/ 172 h 963"/>
                <a:gd name="T36" fmla="*/ 719 w 946"/>
                <a:gd name="T37" fmla="*/ 219 h 963"/>
                <a:gd name="T38" fmla="*/ 739 w 946"/>
                <a:gd name="T39" fmla="*/ 259 h 963"/>
                <a:gd name="T40" fmla="*/ 719 w 946"/>
                <a:gd name="T41" fmla="*/ 345 h 963"/>
                <a:gd name="T42" fmla="*/ 681 w 946"/>
                <a:gd name="T43" fmla="*/ 391 h 963"/>
                <a:gd name="T44" fmla="*/ 657 w 946"/>
                <a:gd name="T45" fmla="*/ 371 h 963"/>
                <a:gd name="T46" fmla="*/ 642 w 946"/>
                <a:gd name="T47" fmla="*/ 395 h 963"/>
                <a:gd name="T48" fmla="*/ 589 w 946"/>
                <a:gd name="T49" fmla="*/ 414 h 963"/>
                <a:gd name="T50" fmla="*/ 600 w 946"/>
                <a:gd name="T51" fmla="*/ 443 h 963"/>
                <a:gd name="T52" fmla="*/ 604 w 946"/>
                <a:gd name="T53" fmla="*/ 466 h 963"/>
                <a:gd name="T54" fmla="*/ 551 w 946"/>
                <a:gd name="T55" fmla="*/ 492 h 963"/>
                <a:gd name="T56" fmla="*/ 537 w 946"/>
                <a:gd name="T57" fmla="*/ 524 h 963"/>
                <a:gd name="T58" fmla="*/ 507 w 946"/>
                <a:gd name="T59" fmla="*/ 564 h 963"/>
                <a:gd name="T60" fmla="*/ 476 w 946"/>
                <a:gd name="T61" fmla="*/ 612 h 963"/>
                <a:gd name="T62" fmla="*/ 448 w 946"/>
                <a:gd name="T63" fmla="*/ 616 h 963"/>
                <a:gd name="T64" fmla="*/ 426 w 946"/>
                <a:gd name="T65" fmla="*/ 574 h 963"/>
                <a:gd name="T66" fmla="*/ 420 w 946"/>
                <a:gd name="T67" fmla="*/ 558 h 963"/>
                <a:gd name="T68" fmla="*/ 396 w 946"/>
                <a:gd name="T69" fmla="*/ 541 h 963"/>
                <a:gd name="T70" fmla="*/ 373 w 946"/>
                <a:gd name="T71" fmla="*/ 594 h 963"/>
                <a:gd name="T72" fmla="*/ 330 w 946"/>
                <a:gd name="T73" fmla="*/ 609 h 963"/>
                <a:gd name="T74" fmla="*/ 216 w 946"/>
                <a:gd name="T75" fmla="*/ 682 h 963"/>
                <a:gd name="T76" fmla="*/ 195 w 946"/>
                <a:gd name="T77" fmla="*/ 704 h 963"/>
                <a:gd name="T78" fmla="*/ 180 w 946"/>
                <a:gd name="T79" fmla="*/ 748 h 963"/>
                <a:gd name="T80" fmla="*/ 158 w 946"/>
                <a:gd name="T81" fmla="*/ 756 h 963"/>
                <a:gd name="T82" fmla="*/ 104 w 946"/>
                <a:gd name="T83" fmla="*/ 728 h 963"/>
                <a:gd name="T84" fmla="*/ 102 w 946"/>
                <a:gd name="T85" fmla="*/ 751 h 963"/>
                <a:gd name="T86" fmla="*/ 55 w 946"/>
                <a:gd name="T87" fmla="*/ 670 h 963"/>
                <a:gd name="T88" fmla="*/ 23 w 946"/>
                <a:gd name="T89" fmla="*/ 600 h 963"/>
                <a:gd name="T90" fmla="*/ 38 w 946"/>
                <a:gd name="T91" fmla="*/ 578 h 963"/>
                <a:gd name="T92" fmla="*/ 11 w 946"/>
                <a:gd name="T93" fmla="*/ 539 h 963"/>
                <a:gd name="T94" fmla="*/ 2 w 946"/>
                <a:gd name="T95" fmla="*/ 518 h 963"/>
                <a:gd name="T96" fmla="*/ 90 w 946"/>
                <a:gd name="T97" fmla="*/ 355 h 963"/>
                <a:gd name="T98" fmla="*/ 64 w 946"/>
                <a:gd name="T99" fmla="*/ 260 h 963"/>
                <a:gd name="T100" fmla="*/ 88 w 946"/>
                <a:gd name="T101" fmla="*/ 233 h 963"/>
                <a:gd name="T102" fmla="*/ 124 w 946"/>
                <a:gd name="T103" fmla="*/ 252 h 963"/>
                <a:gd name="T104" fmla="*/ 201 w 946"/>
                <a:gd name="T105" fmla="*/ 227 h 963"/>
                <a:gd name="T106" fmla="*/ 219 w 946"/>
                <a:gd name="T107" fmla="*/ 156 h 963"/>
                <a:gd name="T108" fmla="*/ 278 w 946"/>
                <a:gd name="T109" fmla="*/ 93 h 96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946"/>
                <a:gd name="T166" fmla="*/ 0 h 963"/>
                <a:gd name="T167" fmla="*/ 946 w 946"/>
                <a:gd name="T168" fmla="*/ 963 h 96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946" h="963">
                  <a:moveTo>
                    <a:pt x="356" y="119"/>
                  </a:moveTo>
                  <a:lnTo>
                    <a:pt x="356" y="119"/>
                  </a:lnTo>
                  <a:lnTo>
                    <a:pt x="397" y="119"/>
                  </a:lnTo>
                  <a:lnTo>
                    <a:pt x="460" y="75"/>
                  </a:lnTo>
                  <a:lnTo>
                    <a:pt x="453" y="66"/>
                  </a:lnTo>
                  <a:lnTo>
                    <a:pt x="477" y="35"/>
                  </a:lnTo>
                  <a:lnTo>
                    <a:pt x="459" y="27"/>
                  </a:lnTo>
                  <a:lnTo>
                    <a:pt x="481" y="0"/>
                  </a:lnTo>
                  <a:lnTo>
                    <a:pt x="514" y="14"/>
                  </a:lnTo>
                  <a:lnTo>
                    <a:pt x="516" y="33"/>
                  </a:lnTo>
                  <a:lnTo>
                    <a:pt x="571" y="49"/>
                  </a:lnTo>
                  <a:lnTo>
                    <a:pt x="594" y="65"/>
                  </a:lnTo>
                  <a:lnTo>
                    <a:pt x="586" y="86"/>
                  </a:lnTo>
                  <a:lnTo>
                    <a:pt x="565" y="119"/>
                  </a:lnTo>
                  <a:lnTo>
                    <a:pt x="569" y="129"/>
                  </a:lnTo>
                  <a:lnTo>
                    <a:pt x="583" y="131"/>
                  </a:lnTo>
                  <a:lnTo>
                    <a:pt x="597" y="128"/>
                  </a:lnTo>
                  <a:lnTo>
                    <a:pt x="604" y="160"/>
                  </a:lnTo>
                  <a:lnTo>
                    <a:pt x="591" y="159"/>
                  </a:lnTo>
                  <a:lnTo>
                    <a:pt x="585" y="171"/>
                  </a:lnTo>
                  <a:lnTo>
                    <a:pt x="561" y="176"/>
                  </a:lnTo>
                  <a:lnTo>
                    <a:pt x="551" y="187"/>
                  </a:lnTo>
                  <a:lnTo>
                    <a:pt x="553" y="205"/>
                  </a:lnTo>
                  <a:lnTo>
                    <a:pt x="668" y="174"/>
                  </a:lnTo>
                  <a:lnTo>
                    <a:pt x="697" y="176"/>
                  </a:lnTo>
                  <a:lnTo>
                    <a:pt x="721" y="160"/>
                  </a:lnTo>
                  <a:lnTo>
                    <a:pt x="723" y="148"/>
                  </a:lnTo>
                  <a:lnTo>
                    <a:pt x="706" y="143"/>
                  </a:lnTo>
                  <a:lnTo>
                    <a:pt x="700" y="78"/>
                  </a:lnTo>
                  <a:lnTo>
                    <a:pt x="670" y="58"/>
                  </a:lnTo>
                  <a:lnTo>
                    <a:pt x="663" y="56"/>
                  </a:lnTo>
                  <a:lnTo>
                    <a:pt x="668" y="35"/>
                  </a:lnTo>
                  <a:lnTo>
                    <a:pt x="688" y="39"/>
                  </a:lnTo>
                  <a:lnTo>
                    <a:pt x="720" y="12"/>
                  </a:lnTo>
                  <a:lnTo>
                    <a:pt x="754" y="6"/>
                  </a:lnTo>
                  <a:lnTo>
                    <a:pt x="765" y="12"/>
                  </a:lnTo>
                  <a:lnTo>
                    <a:pt x="765" y="47"/>
                  </a:lnTo>
                  <a:lnTo>
                    <a:pt x="775" y="57"/>
                  </a:lnTo>
                  <a:lnTo>
                    <a:pt x="829" y="51"/>
                  </a:lnTo>
                  <a:lnTo>
                    <a:pt x="864" y="13"/>
                  </a:lnTo>
                  <a:lnTo>
                    <a:pt x="874" y="5"/>
                  </a:lnTo>
                  <a:lnTo>
                    <a:pt x="895" y="17"/>
                  </a:lnTo>
                  <a:lnTo>
                    <a:pt x="891" y="38"/>
                  </a:lnTo>
                  <a:lnTo>
                    <a:pt x="900" y="48"/>
                  </a:lnTo>
                  <a:lnTo>
                    <a:pt x="891" y="68"/>
                  </a:lnTo>
                  <a:lnTo>
                    <a:pt x="889" y="86"/>
                  </a:lnTo>
                  <a:lnTo>
                    <a:pt x="867" y="95"/>
                  </a:lnTo>
                  <a:lnTo>
                    <a:pt x="854" y="144"/>
                  </a:lnTo>
                  <a:lnTo>
                    <a:pt x="883" y="150"/>
                  </a:lnTo>
                  <a:lnTo>
                    <a:pt x="887" y="156"/>
                  </a:lnTo>
                  <a:lnTo>
                    <a:pt x="887" y="178"/>
                  </a:lnTo>
                  <a:lnTo>
                    <a:pt x="862" y="172"/>
                  </a:lnTo>
                  <a:lnTo>
                    <a:pt x="867" y="203"/>
                  </a:lnTo>
                  <a:lnTo>
                    <a:pt x="899" y="219"/>
                  </a:lnTo>
                  <a:lnTo>
                    <a:pt x="909" y="224"/>
                  </a:lnTo>
                  <a:lnTo>
                    <a:pt x="905" y="279"/>
                  </a:lnTo>
                  <a:lnTo>
                    <a:pt x="921" y="279"/>
                  </a:lnTo>
                  <a:lnTo>
                    <a:pt x="932" y="289"/>
                  </a:lnTo>
                  <a:lnTo>
                    <a:pt x="930" y="322"/>
                  </a:lnTo>
                  <a:lnTo>
                    <a:pt x="946" y="330"/>
                  </a:lnTo>
                  <a:lnTo>
                    <a:pt x="937" y="411"/>
                  </a:lnTo>
                  <a:lnTo>
                    <a:pt x="917" y="428"/>
                  </a:lnTo>
                  <a:lnTo>
                    <a:pt x="921" y="439"/>
                  </a:lnTo>
                  <a:lnTo>
                    <a:pt x="919" y="457"/>
                  </a:lnTo>
                  <a:lnTo>
                    <a:pt x="887" y="496"/>
                  </a:lnTo>
                  <a:lnTo>
                    <a:pt x="872" y="498"/>
                  </a:lnTo>
                  <a:lnTo>
                    <a:pt x="862" y="494"/>
                  </a:lnTo>
                  <a:lnTo>
                    <a:pt x="860" y="480"/>
                  </a:lnTo>
                  <a:lnTo>
                    <a:pt x="842" y="473"/>
                  </a:lnTo>
                  <a:lnTo>
                    <a:pt x="817" y="477"/>
                  </a:lnTo>
                  <a:lnTo>
                    <a:pt x="813" y="488"/>
                  </a:lnTo>
                  <a:lnTo>
                    <a:pt x="821" y="504"/>
                  </a:lnTo>
                  <a:lnTo>
                    <a:pt x="815" y="516"/>
                  </a:lnTo>
                  <a:lnTo>
                    <a:pt x="805" y="527"/>
                  </a:lnTo>
                  <a:lnTo>
                    <a:pt x="754" y="527"/>
                  </a:lnTo>
                  <a:lnTo>
                    <a:pt x="727" y="559"/>
                  </a:lnTo>
                  <a:lnTo>
                    <a:pt x="737" y="574"/>
                  </a:lnTo>
                  <a:lnTo>
                    <a:pt x="768" y="564"/>
                  </a:lnTo>
                  <a:lnTo>
                    <a:pt x="777" y="566"/>
                  </a:lnTo>
                  <a:lnTo>
                    <a:pt x="776" y="574"/>
                  </a:lnTo>
                  <a:lnTo>
                    <a:pt x="774" y="594"/>
                  </a:lnTo>
                  <a:lnTo>
                    <a:pt x="760" y="617"/>
                  </a:lnTo>
                  <a:lnTo>
                    <a:pt x="762" y="625"/>
                  </a:lnTo>
                  <a:lnTo>
                    <a:pt x="706" y="627"/>
                  </a:lnTo>
                  <a:lnTo>
                    <a:pt x="697" y="644"/>
                  </a:lnTo>
                  <a:lnTo>
                    <a:pt x="705" y="653"/>
                  </a:lnTo>
                  <a:lnTo>
                    <a:pt x="688" y="668"/>
                  </a:lnTo>
                  <a:lnTo>
                    <a:pt x="673" y="711"/>
                  </a:lnTo>
                  <a:lnTo>
                    <a:pt x="661" y="725"/>
                  </a:lnTo>
                  <a:lnTo>
                    <a:pt x="649" y="719"/>
                  </a:lnTo>
                  <a:lnTo>
                    <a:pt x="633" y="732"/>
                  </a:lnTo>
                  <a:lnTo>
                    <a:pt x="609" y="747"/>
                  </a:lnTo>
                  <a:lnTo>
                    <a:pt x="610" y="780"/>
                  </a:lnTo>
                  <a:lnTo>
                    <a:pt x="600" y="797"/>
                  </a:lnTo>
                  <a:lnTo>
                    <a:pt x="592" y="797"/>
                  </a:lnTo>
                  <a:lnTo>
                    <a:pt x="574" y="786"/>
                  </a:lnTo>
                  <a:lnTo>
                    <a:pt x="564" y="756"/>
                  </a:lnTo>
                  <a:lnTo>
                    <a:pt x="553" y="731"/>
                  </a:lnTo>
                  <a:lnTo>
                    <a:pt x="545" y="731"/>
                  </a:lnTo>
                  <a:lnTo>
                    <a:pt x="537" y="725"/>
                  </a:lnTo>
                  <a:lnTo>
                    <a:pt x="534" y="723"/>
                  </a:lnTo>
                  <a:lnTo>
                    <a:pt x="537" y="711"/>
                  </a:lnTo>
                  <a:lnTo>
                    <a:pt x="532" y="697"/>
                  </a:lnTo>
                  <a:lnTo>
                    <a:pt x="516" y="684"/>
                  </a:lnTo>
                  <a:lnTo>
                    <a:pt x="507" y="690"/>
                  </a:lnTo>
                  <a:lnTo>
                    <a:pt x="502" y="725"/>
                  </a:lnTo>
                  <a:lnTo>
                    <a:pt x="477" y="740"/>
                  </a:lnTo>
                  <a:lnTo>
                    <a:pt x="477" y="758"/>
                  </a:lnTo>
                  <a:lnTo>
                    <a:pt x="473" y="766"/>
                  </a:lnTo>
                  <a:lnTo>
                    <a:pt x="436" y="785"/>
                  </a:lnTo>
                  <a:lnTo>
                    <a:pt x="422" y="776"/>
                  </a:lnTo>
                  <a:lnTo>
                    <a:pt x="412" y="785"/>
                  </a:lnTo>
                  <a:lnTo>
                    <a:pt x="387" y="816"/>
                  </a:lnTo>
                  <a:lnTo>
                    <a:pt x="276" y="869"/>
                  </a:lnTo>
                  <a:lnTo>
                    <a:pt x="266" y="883"/>
                  </a:lnTo>
                  <a:lnTo>
                    <a:pt x="268" y="893"/>
                  </a:lnTo>
                  <a:lnTo>
                    <a:pt x="250" y="897"/>
                  </a:lnTo>
                  <a:lnTo>
                    <a:pt x="235" y="902"/>
                  </a:lnTo>
                  <a:lnTo>
                    <a:pt x="215" y="910"/>
                  </a:lnTo>
                  <a:lnTo>
                    <a:pt x="231" y="953"/>
                  </a:lnTo>
                  <a:lnTo>
                    <a:pt x="219" y="955"/>
                  </a:lnTo>
                  <a:lnTo>
                    <a:pt x="217" y="957"/>
                  </a:lnTo>
                  <a:lnTo>
                    <a:pt x="202" y="963"/>
                  </a:lnTo>
                  <a:lnTo>
                    <a:pt x="162" y="946"/>
                  </a:lnTo>
                  <a:lnTo>
                    <a:pt x="141" y="955"/>
                  </a:lnTo>
                  <a:lnTo>
                    <a:pt x="133" y="928"/>
                  </a:lnTo>
                  <a:lnTo>
                    <a:pt x="123" y="934"/>
                  </a:lnTo>
                  <a:lnTo>
                    <a:pt x="121" y="940"/>
                  </a:lnTo>
                  <a:lnTo>
                    <a:pt x="130" y="957"/>
                  </a:lnTo>
                  <a:lnTo>
                    <a:pt x="115" y="961"/>
                  </a:lnTo>
                  <a:lnTo>
                    <a:pt x="111" y="963"/>
                  </a:lnTo>
                  <a:lnTo>
                    <a:pt x="70" y="854"/>
                  </a:lnTo>
                  <a:lnTo>
                    <a:pt x="84" y="830"/>
                  </a:lnTo>
                  <a:lnTo>
                    <a:pt x="39" y="795"/>
                  </a:lnTo>
                  <a:lnTo>
                    <a:pt x="29" y="764"/>
                  </a:lnTo>
                  <a:lnTo>
                    <a:pt x="35" y="748"/>
                  </a:lnTo>
                  <a:lnTo>
                    <a:pt x="41" y="746"/>
                  </a:lnTo>
                  <a:lnTo>
                    <a:pt x="49" y="736"/>
                  </a:lnTo>
                  <a:lnTo>
                    <a:pt x="51" y="725"/>
                  </a:lnTo>
                  <a:lnTo>
                    <a:pt x="25" y="686"/>
                  </a:lnTo>
                  <a:lnTo>
                    <a:pt x="14" y="686"/>
                  </a:lnTo>
                  <a:lnTo>
                    <a:pt x="4" y="684"/>
                  </a:lnTo>
                  <a:lnTo>
                    <a:pt x="0" y="672"/>
                  </a:lnTo>
                  <a:lnTo>
                    <a:pt x="2" y="660"/>
                  </a:lnTo>
                  <a:lnTo>
                    <a:pt x="94" y="606"/>
                  </a:lnTo>
                  <a:lnTo>
                    <a:pt x="82" y="586"/>
                  </a:lnTo>
                  <a:lnTo>
                    <a:pt x="115" y="453"/>
                  </a:lnTo>
                  <a:lnTo>
                    <a:pt x="53" y="332"/>
                  </a:lnTo>
                  <a:lnTo>
                    <a:pt x="55" y="324"/>
                  </a:lnTo>
                  <a:lnTo>
                    <a:pt x="82" y="332"/>
                  </a:lnTo>
                  <a:lnTo>
                    <a:pt x="107" y="320"/>
                  </a:lnTo>
                  <a:lnTo>
                    <a:pt x="109" y="301"/>
                  </a:lnTo>
                  <a:lnTo>
                    <a:pt x="113" y="297"/>
                  </a:lnTo>
                  <a:lnTo>
                    <a:pt x="123" y="299"/>
                  </a:lnTo>
                  <a:lnTo>
                    <a:pt x="150" y="320"/>
                  </a:lnTo>
                  <a:lnTo>
                    <a:pt x="158" y="322"/>
                  </a:lnTo>
                  <a:lnTo>
                    <a:pt x="162" y="320"/>
                  </a:lnTo>
                  <a:lnTo>
                    <a:pt x="172" y="303"/>
                  </a:lnTo>
                  <a:lnTo>
                    <a:pt x="258" y="289"/>
                  </a:lnTo>
                  <a:lnTo>
                    <a:pt x="287" y="254"/>
                  </a:lnTo>
                  <a:lnTo>
                    <a:pt x="276" y="221"/>
                  </a:lnTo>
                  <a:lnTo>
                    <a:pt x="281" y="199"/>
                  </a:lnTo>
                  <a:lnTo>
                    <a:pt x="301" y="185"/>
                  </a:lnTo>
                  <a:lnTo>
                    <a:pt x="311" y="158"/>
                  </a:lnTo>
                  <a:lnTo>
                    <a:pt x="356" y="119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4" name="Freeform 187">
              <a:extLst>
                <a:ext uri="{FF2B5EF4-FFF2-40B4-BE49-F238E27FC236}">
                  <a16:creationId xmlns:a16="http://schemas.microsoft.com/office/drawing/2014/main" id="{B6D7ABED-5CCB-4FDE-A1B2-6C555F9D644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5" y="2611"/>
              <a:ext cx="776" cy="844"/>
            </a:xfrm>
            <a:custGeom>
              <a:avLst/>
              <a:gdLst>
                <a:gd name="T0" fmla="*/ 434 w 877"/>
                <a:gd name="T1" fmla="*/ 715 h 952"/>
                <a:gd name="T2" fmla="*/ 347 w 877"/>
                <a:gd name="T3" fmla="*/ 662 h 952"/>
                <a:gd name="T4" fmla="*/ 377 w 877"/>
                <a:gd name="T5" fmla="*/ 695 h 952"/>
                <a:gd name="T6" fmla="*/ 324 w 877"/>
                <a:gd name="T7" fmla="*/ 685 h 952"/>
                <a:gd name="T8" fmla="*/ 324 w 877"/>
                <a:gd name="T9" fmla="*/ 707 h 952"/>
                <a:gd name="T10" fmla="*/ 304 w 877"/>
                <a:gd name="T11" fmla="*/ 692 h 952"/>
                <a:gd name="T12" fmla="*/ 266 w 877"/>
                <a:gd name="T13" fmla="*/ 668 h 952"/>
                <a:gd name="T14" fmla="*/ 205 w 877"/>
                <a:gd name="T15" fmla="*/ 687 h 952"/>
                <a:gd name="T16" fmla="*/ 233 w 877"/>
                <a:gd name="T17" fmla="*/ 710 h 952"/>
                <a:gd name="T18" fmla="*/ 219 w 877"/>
                <a:gd name="T19" fmla="*/ 727 h 952"/>
                <a:gd name="T20" fmla="*/ 214 w 877"/>
                <a:gd name="T21" fmla="*/ 742 h 952"/>
                <a:gd name="T22" fmla="*/ 67 w 877"/>
                <a:gd name="T23" fmla="*/ 738 h 952"/>
                <a:gd name="T24" fmla="*/ 37 w 877"/>
                <a:gd name="T25" fmla="*/ 744 h 952"/>
                <a:gd name="T26" fmla="*/ 17 w 877"/>
                <a:gd name="T27" fmla="*/ 729 h 952"/>
                <a:gd name="T28" fmla="*/ 214 w 877"/>
                <a:gd name="T29" fmla="*/ 51 h 952"/>
                <a:gd name="T30" fmla="*/ 265 w 877"/>
                <a:gd name="T31" fmla="*/ 74 h 952"/>
                <a:gd name="T32" fmla="*/ 289 w 877"/>
                <a:gd name="T33" fmla="*/ 59 h 952"/>
                <a:gd name="T34" fmla="*/ 310 w 877"/>
                <a:gd name="T35" fmla="*/ 90 h 952"/>
                <a:gd name="T36" fmla="*/ 296 w 877"/>
                <a:gd name="T37" fmla="*/ 115 h 952"/>
                <a:gd name="T38" fmla="*/ 329 w 877"/>
                <a:gd name="T39" fmla="*/ 77 h 952"/>
                <a:gd name="T40" fmla="*/ 343 w 877"/>
                <a:gd name="T41" fmla="*/ 88 h 952"/>
                <a:gd name="T42" fmla="*/ 357 w 877"/>
                <a:gd name="T43" fmla="*/ 63 h 952"/>
                <a:gd name="T44" fmla="*/ 410 w 877"/>
                <a:gd name="T45" fmla="*/ 47 h 952"/>
                <a:gd name="T46" fmla="*/ 420 w 877"/>
                <a:gd name="T47" fmla="*/ 19 h 952"/>
                <a:gd name="T48" fmla="*/ 432 w 877"/>
                <a:gd name="T49" fmla="*/ 4 h 952"/>
                <a:gd name="T50" fmla="*/ 478 w 877"/>
                <a:gd name="T51" fmla="*/ 0 h 952"/>
                <a:gd name="T52" fmla="*/ 488 w 877"/>
                <a:gd name="T53" fmla="*/ 31 h 952"/>
                <a:gd name="T54" fmla="*/ 494 w 877"/>
                <a:gd name="T55" fmla="*/ 20 h 952"/>
                <a:gd name="T56" fmla="*/ 521 w 877"/>
                <a:gd name="T57" fmla="*/ 18 h 952"/>
                <a:gd name="T58" fmla="*/ 534 w 877"/>
                <a:gd name="T59" fmla="*/ 45 h 952"/>
                <a:gd name="T60" fmla="*/ 543 w 877"/>
                <a:gd name="T61" fmla="*/ 63 h 952"/>
                <a:gd name="T62" fmla="*/ 549 w 877"/>
                <a:gd name="T63" fmla="*/ 83 h 952"/>
                <a:gd name="T64" fmla="*/ 572 w 877"/>
                <a:gd name="T65" fmla="*/ 83 h 952"/>
                <a:gd name="T66" fmla="*/ 593 w 877"/>
                <a:gd name="T67" fmla="*/ 79 h 952"/>
                <a:gd name="T68" fmla="*/ 595 w 877"/>
                <a:gd name="T69" fmla="*/ 132 h 952"/>
                <a:gd name="T70" fmla="*/ 648 w 877"/>
                <a:gd name="T71" fmla="*/ 245 h 952"/>
                <a:gd name="T72" fmla="*/ 687 w 877"/>
                <a:gd name="T73" fmla="*/ 352 h 952"/>
                <a:gd name="T74" fmla="*/ 661 w 877"/>
                <a:gd name="T75" fmla="*/ 360 h 952"/>
                <a:gd name="T76" fmla="*/ 630 w 877"/>
                <a:gd name="T77" fmla="*/ 356 h 952"/>
                <a:gd name="T78" fmla="*/ 626 w 877"/>
                <a:gd name="T79" fmla="*/ 409 h 952"/>
                <a:gd name="T80" fmla="*/ 608 w 877"/>
                <a:gd name="T81" fmla="*/ 427 h 952"/>
                <a:gd name="T82" fmla="*/ 553 w 877"/>
                <a:gd name="T83" fmla="*/ 467 h 952"/>
                <a:gd name="T84" fmla="*/ 590 w 877"/>
                <a:gd name="T85" fmla="*/ 634 h 952"/>
                <a:gd name="T86" fmla="*/ 588 w 877"/>
                <a:gd name="T87" fmla="*/ 671 h 952"/>
                <a:gd name="T88" fmla="*/ 586 w 877"/>
                <a:gd name="T89" fmla="*/ 711 h 952"/>
                <a:gd name="T90" fmla="*/ 558 w 877"/>
                <a:gd name="T91" fmla="*/ 696 h 952"/>
                <a:gd name="T92" fmla="*/ 517 w 877"/>
                <a:gd name="T93" fmla="*/ 715 h 952"/>
                <a:gd name="T94" fmla="*/ 478 w 877"/>
                <a:gd name="T95" fmla="*/ 734 h 952"/>
                <a:gd name="T96" fmla="*/ 470 w 877"/>
                <a:gd name="T97" fmla="*/ 738 h 95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77"/>
                <a:gd name="T148" fmla="*/ 0 h 952"/>
                <a:gd name="T149" fmla="*/ 877 w 877"/>
                <a:gd name="T150" fmla="*/ 952 h 952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454 w 10000"/>
                <a:gd name="connsiteY41" fmla="*/ 7753 h 10000"/>
                <a:gd name="connsiteX42" fmla="*/ 3341 w 10000"/>
                <a:gd name="connsiteY42" fmla="*/ 2017 h 10000"/>
                <a:gd name="connsiteX43" fmla="*/ 3113 w 10000"/>
                <a:gd name="connsiteY43" fmla="*/ 683 h 10000"/>
                <a:gd name="connsiteX44" fmla="*/ 3603 w 10000"/>
                <a:gd name="connsiteY44" fmla="*/ 882 h 10000"/>
                <a:gd name="connsiteX45" fmla="*/ 3694 w 10000"/>
                <a:gd name="connsiteY45" fmla="*/ 1029 h 10000"/>
                <a:gd name="connsiteX46" fmla="*/ 3854 w 10000"/>
                <a:gd name="connsiteY46" fmla="*/ 987 h 10000"/>
                <a:gd name="connsiteX47" fmla="*/ 3900 w 10000"/>
                <a:gd name="connsiteY47" fmla="*/ 599 h 10000"/>
                <a:gd name="connsiteX48" fmla="*/ 3991 w 10000"/>
                <a:gd name="connsiteY48" fmla="*/ 557 h 10000"/>
                <a:gd name="connsiteX49" fmla="*/ 4208 w 10000"/>
                <a:gd name="connsiteY49" fmla="*/ 798 h 10000"/>
                <a:gd name="connsiteX50" fmla="*/ 4504 w 10000"/>
                <a:gd name="connsiteY50" fmla="*/ 987 h 10000"/>
                <a:gd name="connsiteX51" fmla="*/ 4527 w 10000"/>
                <a:gd name="connsiteY51" fmla="*/ 1155 h 10000"/>
                <a:gd name="connsiteX52" fmla="*/ 4504 w 10000"/>
                <a:gd name="connsiteY52" fmla="*/ 1197 h 10000"/>
                <a:gd name="connsiteX53" fmla="*/ 4436 w 10000"/>
                <a:gd name="connsiteY53" fmla="*/ 1197 h 10000"/>
                <a:gd name="connsiteX54" fmla="*/ 4390 w 10000"/>
                <a:gd name="connsiteY54" fmla="*/ 1197 h 10000"/>
                <a:gd name="connsiteX55" fmla="*/ 4299 w 10000"/>
                <a:gd name="connsiteY55" fmla="*/ 1544 h 10000"/>
                <a:gd name="connsiteX56" fmla="*/ 4390 w 10000"/>
                <a:gd name="connsiteY56" fmla="*/ 1649 h 10000"/>
                <a:gd name="connsiteX57" fmla="*/ 4675 w 10000"/>
                <a:gd name="connsiteY57" fmla="*/ 1397 h 10000"/>
                <a:gd name="connsiteX58" fmla="*/ 4789 w 10000"/>
                <a:gd name="connsiteY58" fmla="*/ 1029 h 10000"/>
                <a:gd name="connsiteX59" fmla="*/ 4812 w 10000"/>
                <a:gd name="connsiteY59" fmla="*/ 1008 h 10000"/>
                <a:gd name="connsiteX60" fmla="*/ 4880 w 10000"/>
                <a:gd name="connsiteY60" fmla="*/ 1008 h 10000"/>
                <a:gd name="connsiteX61" fmla="*/ 4994 w 10000"/>
                <a:gd name="connsiteY61" fmla="*/ 1176 h 10000"/>
                <a:gd name="connsiteX62" fmla="*/ 5143 w 10000"/>
                <a:gd name="connsiteY62" fmla="*/ 1113 h 10000"/>
                <a:gd name="connsiteX63" fmla="*/ 5188 w 10000"/>
                <a:gd name="connsiteY63" fmla="*/ 1092 h 10000"/>
                <a:gd name="connsiteX64" fmla="*/ 5188 w 10000"/>
                <a:gd name="connsiteY64" fmla="*/ 840 h 10000"/>
                <a:gd name="connsiteX65" fmla="*/ 5462 w 10000"/>
                <a:gd name="connsiteY65" fmla="*/ 924 h 10000"/>
                <a:gd name="connsiteX66" fmla="*/ 5770 w 10000"/>
                <a:gd name="connsiteY66" fmla="*/ 840 h 10000"/>
                <a:gd name="connsiteX67" fmla="*/ 5964 w 10000"/>
                <a:gd name="connsiteY67" fmla="*/ 630 h 10000"/>
                <a:gd name="connsiteX68" fmla="*/ 6146 w 10000"/>
                <a:gd name="connsiteY68" fmla="*/ 546 h 10000"/>
                <a:gd name="connsiteX69" fmla="*/ 6169 w 10000"/>
                <a:gd name="connsiteY69" fmla="*/ 315 h 10000"/>
                <a:gd name="connsiteX70" fmla="*/ 6123 w 10000"/>
                <a:gd name="connsiteY70" fmla="*/ 252 h 10000"/>
                <a:gd name="connsiteX71" fmla="*/ 6055 w 10000"/>
                <a:gd name="connsiteY71" fmla="*/ 231 h 10000"/>
                <a:gd name="connsiteX72" fmla="*/ 6146 w 10000"/>
                <a:gd name="connsiteY72" fmla="*/ 105 h 10000"/>
                <a:gd name="connsiteX73" fmla="*/ 6283 w 10000"/>
                <a:gd name="connsiteY73" fmla="*/ 63 h 10000"/>
                <a:gd name="connsiteX74" fmla="*/ 6568 w 10000"/>
                <a:gd name="connsiteY74" fmla="*/ 231 h 10000"/>
                <a:gd name="connsiteX75" fmla="*/ 6887 w 10000"/>
                <a:gd name="connsiteY75" fmla="*/ 0 h 10000"/>
                <a:gd name="connsiteX76" fmla="*/ 6956 w 10000"/>
                <a:gd name="connsiteY76" fmla="*/ 0 h 10000"/>
                <a:gd name="connsiteX77" fmla="*/ 6933 w 10000"/>
                <a:gd name="connsiteY77" fmla="*/ 294 h 10000"/>
                <a:gd name="connsiteX78" fmla="*/ 7013 w 10000"/>
                <a:gd name="connsiteY78" fmla="*/ 389 h 10000"/>
                <a:gd name="connsiteX79" fmla="*/ 7104 w 10000"/>
                <a:gd name="connsiteY79" fmla="*/ 410 h 10000"/>
                <a:gd name="connsiteX80" fmla="*/ 7104 w 10000"/>
                <a:gd name="connsiteY80" fmla="*/ 336 h 10000"/>
                <a:gd name="connsiteX81" fmla="*/ 7127 w 10000"/>
                <a:gd name="connsiteY81" fmla="*/ 294 h 10000"/>
                <a:gd name="connsiteX82" fmla="*/ 7195 w 10000"/>
                <a:gd name="connsiteY82" fmla="*/ 273 h 10000"/>
                <a:gd name="connsiteX83" fmla="*/ 7503 w 10000"/>
                <a:gd name="connsiteY83" fmla="*/ 410 h 10000"/>
                <a:gd name="connsiteX84" fmla="*/ 7571 w 10000"/>
                <a:gd name="connsiteY84" fmla="*/ 231 h 10000"/>
                <a:gd name="connsiteX85" fmla="*/ 7594 w 10000"/>
                <a:gd name="connsiteY85" fmla="*/ 231 h 10000"/>
                <a:gd name="connsiteX86" fmla="*/ 7640 w 10000"/>
                <a:gd name="connsiteY86" fmla="*/ 252 h 10000"/>
                <a:gd name="connsiteX87" fmla="*/ 7742 w 10000"/>
                <a:gd name="connsiteY87" fmla="*/ 347 h 10000"/>
                <a:gd name="connsiteX88" fmla="*/ 7777 w 10000"/>
                <a:gd name="connsiteY88" fmla="*/ 599 h 10000"/>
                <a:gd name="connsiteX89" fmla="*/ 7685 w 10000"/>
                <a:gd name="connsiteY89" fmla="*/ 840 h 10000"/>
                <a:gd name="connsiteX90" fmla="*/ 7754 w 10000"/>
                <a:gd name="connsiteY90" fmla="*/ 903 h 10000"/>
                <a:gd name="connsiteX91" fmla="*/ 7913 w 10000"/>
                <a:gd name="connsiteY91" fmla="*/ 840 h 10000"/>
                <a:gd name="connsiteX92" fmla="*/ 7936 w 10000"/>
                <a:gd name="connsiteY92" fmla="*/ 840 h 10000"/>
                <a:gd name="connsiteX93" fmla="*/ 7993 w 10000"/>
                <a:gd name="connsiteY93" fmla="*/ 861 h 10000"/>
                <a:gd name="connsiteX94" fmla="*/ 7993 w 10000"/>
                <a:gd name="connsiteY94" fmla="*/ 1113 h 10000"/>
                <a:gd name="connsiteX95" fmla="*/ 8153 w 10000"/>
                <a:gd name="connsiteY95" fmla="*/ 1197 h 10000"/>
                <a:gd name="connsiteX96" fmla="*/ 8244 w 10000"/>
                <a:gd name="connsiteY96" fmla="*/ 1176 h 10000"/>
                <a:gd name="connsiteX97" fmla="*/ 8335 w 10000"/>
                <a:gd name="connsiteY97" fmla="*/ 1113 h 10000"/>
                <a:gd name="connsiteX98" fmla="*/ 8335 w 10000"/>
                <a:gd name="connsiteY98" fmla="*/ 1029 h 10000"/>
                <a:gd name="connsiteX99" fmla="*/ 8552 w 10000"/>
                <a:gd name="connsiteY99" fmla="*/ 882 h 10000"/>
                <a:gd name="connsiteX100" fmla="*/ 8632 w 10000"/>
                <a:gd name="connsiteY100" fmla="*/ 1050 h 10000"/>
                <a:gd name="connsiteX101" fmla="*/ 8826 w 10000"/>
                <a:gd name="connsiteY101" fmla="*/ 1649 h 10000"/>
                <a:gd name="connsiteX102" fmla="*/ 8734 w 10000"/>
                <a:gd name="connsiteY102" fmla="*/ 1691 h 10000"/>
                <a:gd name="connsiteX103" fmla="*/ 8666 w 10000"/>
                <a:gd name="connsiteY103" fmla="*/ 1765 h 10000"/>
                <a:gd name="connsiteX104" fmla="*/ 8780 w 10000"/>
                <a:gd name="connsiteY104" fmla="*/ 2532 h 10000"/>
                <a:gd name="connsiteX105" fmla="*/ 9088 w 10000"/>
                <a:gd name="connsiteY105" fmla="*/ 2794 h 10000"/>
                <a:gd name="connsiteX106" fmla="*/ 9430 w 10000"/>
                <a:gd name="connsiteY106" fmla="*/ 3267 h 10000"/>
                <a:gd name="connsiteX107" fmla="*/ 9704 w 10000"/>
                <a:gd name="connsiteY107" fmla="*/ 3655 h 10000"/>
                <a:gd name="connsiteX108" fmla="*/ 9795 w 10000"/>
                <a:gd name="connsiteY108" fmla="*/ 4391 h 10000"/>
                <a:gd name="connsiteX109" fmla="*/ 10000 w 10000"/>
                <a:gd name="connsiteY109" fmla="*/ 4706 h 10000"/>
                <a:gd name="connsiteX110" fmla="*/ 9783 w 10000"/>
                <a:gd name="connsiteY110" fmla="*/ 4968 h 10000"/>
                <a:gd name="connsiteX111" fmla="*/ 9738 w 10000"/>
                <a:gd name="connsiteY111" fmla="*/ 4853 h 10000"/>
                <a:gd name="connsiteX112" fmla="*/ 9624 w 10000"/>
                <a:gd name="connsiteY112" fmla="*/ 4811 h 10000"/>
                <a:gd name="connsiteX113" fmla="*/ 9578 w 10000"/>
                <a:gd name="connsiteY113" fmla="*/ 4811 h 10000"/>
                <a:gd name="connsiteX114" fmla="*/ 9555 w 10000"/>
                <a:gd name="connsiteY114" fmla="*/ 4968 h 10000"/>
                <a:gd name="connsiteX115" fmla="*/ 9179 w 10000"/>
                <a:gd name="connsiteY115" fmla="*/ 4769 h 10000"/>
                <a:gd name="connsiteX116" fmla="*/ 9019 w 10000"/>
                <a:gd name="connsiteY116" fmla="*/ 4958 h 10000"/>
                <a:gd name="connsiteX117" fmla="*/ 9179 w 10000"/>
                <a:gd name="connsiteY117" fmla="*/ 5441 h 10000"/>
                <a:gd name="connsiteX118" fmla="*/ 9111 w 10000"/>
                <a:gd name="connsiteY118" fmla="*/ 5462 h 10000"/>
                <a:gd name="connsiteX119" fmla="*/ 9111 w 10000"/>
                <a:gd name="connsiteY119" fmla="*/ 5609 h 10000"/>
                <a:gd name="connsiteX120" fmla="*/ 8997 w 10000"/>
                <a:gd name="connsiteY120" fmla="*/ 5693 h 10000"/>
                <a:gd name="connsiteX121" fmla="*/ 8848 w 10000"/>
                <a:gd name="connsiteY121" fmla="*/ 5714 h 10000"/>
                <a:gd name="connsiteX122" fmla="*/ 8540 w 10000"/>
                <a:gd name="connsiteY122" fmla="*/ 5809 h 10000"/>
                <a:gd name="connsiteX123" fmla="*/ 8438 w 10000"/>
                <a:gd name="connsiteY123" fmla="*/ 6019 h 10000"/>
                <a:gd name="connsiteX124" fmla="*/ 8050 w 10000"/>
                <a:gd name="connsiteY124" fmla="*/ 6239 h 10000"/>
                <a:gd name="connsiteX125" fmla="*/ 8518 w 10000"/>
                <a:gd name="connsiteY125" fmla="*/ 8025 h 10000"/>
                <a:gd name="connsiteX126" fmla="*/ 8597 w 10000"/>
                <a:gd name="connsiteY126" fmla="*/ 8277 h 10000"/>
                <a:gd name="connsiteX127" fmla="*/ 8597 w 10000"/>
                <a:gd name="connsiteY127" fmla="*/ 8477 h 10000"/>
                <a:gd name="connsiteX128" fmla="*/ 8712 w 10000"/>
                <a:gd name="connsiteY128" fmla="*/ 8666 h 10000"/>
                <a:gd name="connsiteX129" fmla="*/ 8575 w 10000"/>
                <a:gd name="connsiteY129" fmla="*/ 8834 h 10000"/>
                <a:gd name="connsiteX130" fmla="*/ 8552 w 10000"/>
                <a:gd name="connsiteY130" fmla="*/ 8971 h 10000"/>
                <a:gd name="connsiteX131" fmla="*/ 8712 w 10000"/>
                <a:gd name="connsiteY131" fmla="*/ 9034 h 10000"/>
                <a:gd name="connsiteX132" fmla="*/ 8734 w 10000"/>
                <a:gd name="connsiteY132" fmla="*/ 9223 h 10000"/>
                <a:gd name="connsiteX133" fmla="*/ 8529 w 10000"/>
                <a:gd name="connsiteY133" fmla="*/ 9506 h 10000"/>
                <a:gd name="connsiteX134" fmla="*/ 8381 w 10000"/>
                <a:gd name="connsiteY134" fmla="*/ 9307 h 10000"/>
                <a:gd name="connsiteX135" fmla="*/ 8335 w 10000"/>
                <a:gd name="connsiteY135" fmla="*/ 9286 h 10000"/>
                <a:gd name="connsiteX136" fmla="*/ 8130 w 10000"/>
                <a:gd name="connsiteY136" fmla="*/ 9307 h 10000"/>
                <a:gd name="connsiteX137" fmla="*/ 8016 w 10000"/>
                <a:gd name="connsiteY137" fmla="*/ 9443 h 10000"/>
                <a:gd name="connsiteX138" fmla="*/ 7708 w 10000"/>
                <a:gd name="connsiteY138" fmla="*/ 9328 h 10000"/>
                <a:gd name="connsiteX139" fmla="*/ 7526 w 10000"/>
                <a:gd name="connsiteY139" fmla="*/ 9548 h 10000"/>
                <a:gd name="connsiteX140" fmla="*/ 7309 w 10000"/>
                <a:gd name="connsiteY140" fmla="*/ 9632 h 10000"/>
                <a:gd name="connsiteX141" fmla="*/ 7081 w 10000"/>
                <a:gd name="connsiteY141" fmla="*/ 9632 h 10000"/>
                <a:gd name="connsiteX142" fmla="*/ 6956 w 10000"/>
                <a:gd name="connsiteY142" fmla="*/ 9811 h 10000"/>
                <a:gd name="connsiteX143" fmla="*/ 6842 w 10000"/>
                <a:gd name="connsiteY143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341 w 10000"/>
                <a:gd name="connsiteY42" fmla="*/ 2017 h 10000"/>
                <a:gd name="connsiteX43" fmla="*/ 3113 w 10000"/>
                <a:gd name="connsiteY43" fmla="*/ 683 h 10000"/>
                <a:gd name="connsiteX44" fmla="*/ 3603 w 10000"/>
                <a:gd name="connsiteY44" fmla="*/ 882 h 10000"/>
                <a:gd name="connsiteX45" fmla="*/ 3694 w 10000"/>
                <a:gd name="connsiteY45" fmla="*/ 1029 h 10000"/>
                <a:gd name="connsiteX46" fmla="*/ 3854 w 10000"/>
                <a:gd name="connsiteY46" fmla="*/ 987 h 10000"/>
                <a:gd name="connsiteX47" fmla="*/ 3900 w 10000"/>
                <a:gd name="connsiteY47" fmla="*/ 599 h 10000"/>
                <a:gd name="connsiteX48" fmla="*/ 3991 w 10000"/>
                <a:gd name="connsiteY48" fmla="*/ 557 h 10000"/>
                <a:gd name="connsiteX49" fmla="*/ 4208 w 10000"/>
                <a:gd name="connsiteY49" fmla="*/ 798 h 10000"/>
                <a:gd name="connsiteX50" fmla="*/ 4504 w 10000"/>
                <a:gd name="connsiteY50" fmla="*/ 987 h 10000"/>
                <a:gd name="connsiteX51" fmla="*/ 4527 w 10000"/>
                <a:gd name="connsiteY51" fmla="*/ 1155 h 10000"/>
                <a:gd name="connsiteX52" fmla="*/ 4504 w 10000"/>
                <a:gd name="connsiteY52" fmla="*/ 1197 h 10000"/>
                <a:gd name="connsiteX53" fmla="*/ 4436 w 10000"/>
                <a:gd name="connsiteY53" fmla="*/ 1197 h 10000"/>
                <a:gd name="connsiteX54" fmla="*/ 4390 w 10000"/>
                <a:gd name="connsiteY54" fmla="*/ 1197 h 10000"/>
                <a:gd name="connsiteX55" fmla="*/ 4299 w 10000"/>
                <a:gd name="connsiteY55" fmla="*/ 1544 h 10000"/>
                <a:gd name="connsiteX56" fmla="*/ 4390 w 10000"/>
                <a:gd name="connsiteY56" fmla="*/ 1649 h 10000"/>
                <a:gd name="connsiteX57" fmla="*/ 4675 w 10000"/>
                <a:gd name="connsiteY57" fmla="*/ 1397 h 10000"/>
                <a:gd name="connsiteX58" fmla="*/ 4789 w 10000"/>
                <a:gd name="connsiteY58" fmla="*/ 1029 h 10000"/>
                <a:gd name="connsiteX59" fmla="*/ 4812 w 10000"/>
                <a:gd name="connsiteY59" fmla="*/ 1008 h 10000"/>
                <a:gd name="connsiteX60" fmla="*/ 4880 w 10000"/>
                <a:gd name="connsiteY60" fmla="*/ 1008 h 10000"/>
                <a:gd name="connsiteX61" fmla="*/ 4994 w 10000"/>
                <a:gd name="connsiteY61" fmla="*/ 1176 h 10000"/>
                <a:gd name="connsiteX62" fmla="*/ 5143 w 10000"/>
                <a:gd name="connsiteY62" fmla="*/ 1113 h 10000"/>
                <a:gd name="connsiteX63" fmla="*/ 5188 w 10000"/>
                <a:gd name="connsiteY63" fmla="*/ 1092 h 10000"/>
                <a:gd name="connsiteX64" fmla="*/ 5188 w 10000"/>
                <a:gd name="connsiteY64" fmla="*/ 840 h 10000"/>
                <a:gd name="connsiteX65" fmla="*/ 5462 w 10000"/>
                <a:gd name="connsiteY65" fmla="*/ 924 h 10000"/>
                <a:gd name="connsiteX66" fmla="*/ 5770 w 10000"/>
                <a:gd name="connsiteY66" fmla="*/ 840 h 10000"/>
                <a:gd name="connsiteX67" fmla="*/ 5964 w 10000"/>
                <a:gd name="connsiteY67" fmla="*/ 630 h 10000"/>
                <a:gd name="connsiteX68" fmla="*/ 6146 w 10000"/>
                <a:gd name="connsiteY68" fmla="*/ 546 h 10000"/>
                <a:gd name="connsiteX69" fmla="*/ 6169 w 10000"/>
                <a:gd name="connsiteY69" fmla="*/ 315 h 10000"/>
                <a:gd name="connsiteX70" fmla="*/ 6123 w 10000"/>
                <a:gd name="connsiteY70" fmla="*/ 252 h 10000"/>
                <a:gd name="connsiteX71" fmla="*/ 6055 w 10000"/>
                <a:gd name="connsiteY71" fmla="*/ 231 h 10000"/>
                <a:gd name="connsiteX72" fmla="*/ 6146 w 10000"/>
                <a:gd name="connsiteY72" fmla="*/ 105 h 10000"/>
                <a:gd name="connsiteX73" fmla="*/ 6283 w 10000"/>
                <a:gd name="connsiteY73" fmla="*/ 63 h 10000"/>
                <a:gd name="connsiteX74" fmla="*/ 6568 w 10000"/>
                <a:gd name="connsiteY74" fmla="*/ 231 h 10000"/>
                <a:gd name="connsiteX75" fmla="*/ 6887 w 10000"/>
                <a:gd name="connsiteY75" fmla="*/ 0 h 10000"/>
                <a:gd name="connsiteX76" fmla="*/ 6956 w 10000"/>
                <a:gd name="connsiteY76" fmla="*/ 0 h 10000"/>
                <a:gd name="connsiteX77" fmla="*/ 6933 w 10000"/>
                <a:gd name="connsiteY77" fmla="*/ 294 h 10000"/>
                <a:gd name="connsiteX78" fmla="*/ 7013 w 10000"/>
                <a:gd name="connsiteY78" fmla="*/ 389 h 10000"/>
                <a:gd name="connsiteX79" fmla="*/ 7104 w 10000"/>
                <a:gd name="connsiteY79" fmla="*/ 410 h 10000"/>
                <a:gd name="connsiteX80" fmla="*/ 7104 w 10000"/>
                <a:gd name="connsiteY80" fmla="*/ 336 h 10000"/>
                <a:gd name="connsiteX81" fmla="*/ 7127 w 10000"/>
                <a:gd name="connsiteY81" fmla="*/ 294 h 10000"/>
                <a:gd name="connsiteX82" fmla="*/ 7195 w 10000"/>
                <a:gd name="connsiteY82" fmla="*/ 273 h 10000"/>
                <a:gd name="connsiteX83" fmla="*/ 7503 w 10000"/>
                <a:gd name="connsiteY83" fmla="*/ 410 h 10000"/>
                <a:gd name="connsiteX84" fmla="*/ 7571 w 10000"/>
                <a:gd name="connsiteY84" fmla="*/ 231 h 10000"/>
                <a:gd name="connsiteX85" fmla="*/ 7594 w 10000"/>
                <a:gd name="connsiteY85" fmla="*/ 231 h 10000"/>
                <a:gd name="connsiteX86" fmla="*/ 7640 w 10000"/>
                <a:gd name="connsiteY86" fmla="*/ 252 h 10000"/>
                <a:gd name="connsiteX87" fmla="*/ 7742 w 10000"/>
                <a:gd name="connsiteY87" fmla="*/ 347 h 10000"/>
                <a:gd name="connsiteX88" fmla="*/ 7777 w 10000"/>
                <a:gd name="connsiteY88" fmla="*/ 599 h 10000"/>
                <a:gd name="connsiteX89" fmla="*/ 7685 w 10000"/>
                <a:gd name="connsiteY89" fmla="*/ 840 h 10000"/>
                <a:gd name="connsiteX90" fmla="*/ 7754 w 10000"/>
                <a:gd name="connsiteY90" fmla="*/ 903 h 10000"/>
                <a:gd name="connsiteX91" fmla="*/ 7913 w 10000"/>
                <a:gd name="connsiteY91" fmla="*/ 840 h 10000"/>
                <a:gd name="connsiteX92" fmla="*/ 7936 w 10000"/>
                <a:gd name="connsiteY92" fmla="*/ 840 h 10000"/>
                <a:gd name="connsiteX93" fmla="*/ 7993 w 10000"/>
                <a:gd name="connsiteY93" fmla="*/ 861 h 10000"/>
                <a:gd name="connsiteX94" fmla="*/ 7993 w 10000"/>
                <a:gd name="connsiteY94" fmla="*/ 1113 h 10000"/>
                <a:gd name="connsiteX95" fmla="*/ 8153 w 10000"/>
                <a:gd name="connsiteY95" fmla="*/ 1197 h 10000"/>
                <a:gd name="connsiteX96" fmla="*/ 8244 w 10000"/>
                <a:gd name="connsiteY96" fmla="*/ 1176 h 10000"/>
                <a:gd name="connsiteX97" fmla="*/ 8335 w 10000"/>
                <a:gd name="connsiteY97" fmla="*/ 1113 h 10000"/>
                <a:gd name="connsiteX98" fmla="*/ 8335 w 10000"/>
                <a:gd name="connsiteY98" fmla="*/ 1029 h 10000"/>
                <a:gd name="connsiteX99" fmla="*/ 8552 w 10000"/>
                <a:gd name="connsiteY99" fmla="*/ 882 h 10000"/>
                <a:gd name="connsiteX100" fmla="*/ 8632 w 10000"/>
                <a:gd name="connsiteY100" fmla="*/ 1050 h 10000"/>
                <a:gd name="connsiteX101" fmla="*/ 8826 w 10000"/>
                <a:gd name="connsiteY101" fmla="*/ 1649 h 10000"/>
                <a:gd name="connsiteX102" fmla="*/ 8734 w 10000"/>
                <a:gd name="connsiteY102" fmla="*/ 1691 h 10000"/>
                <a:gd name="connsiteX103" fmla="*/ 8666 w 10000"/>
                <a:gd name="connsiteY103" fmla="*/ 1765 h 10000"/>
                <a:gd name="connsiteX104" fmla="*/ 8780 w 10000"/>
                <a:gd name="connsiteY104" fmla="*/ 2532 h 10000"/>
                <a:gd name="connsiteX105" fmla="*/ 9088 w 10000"/>
                <a:gd name="connsiteY105" fmla="*/ 2794 h 10000"/>
                <a:gd name="connsiteX106" fmla="*/ 9430 w 10000"/>
                <a:gd name="connsiteY106" fmla="*/ 3267 h 10000"/>
                <a:gd name="connsiteX107" fmla="*/ 9704 w 10000"/>
                <a:gd name="connsiteY107" fmla="*/ 3655 h 10000"/>
                <a:gd name="connsiteX108" fmla="*/ 9795 w 10000"/>
                <a:gd name="connsiteY108" fmla="*/ 4391 h 10000"/>
                <a:gd name="connsiteX109" fmla="*/ 10000 w 10000"/>
                <a:gd name="connsiteY109" fmla="*/ 4706 h 10000"/>
                <a:gd name="connsiteX110" fmla="*/ 9783 w 10000"/>
                <a:gd name="connsiteY110" fmla="*/ 4968 h 10000"/>
                <a:gd name="connsiteX111" fmla="*/ 9738 w 10000"/>
                <a:gd name="connsiteY111" fmla="*/ 4853 h 10000"/>
                <a:gd name="connsiteX112" fmla="*/ 9624 w 10000"/>
                <a:gd name="connsiteY112" fmla="*/ 4811 h 10000"/>
                <a:gd name="connsiteX113" fmla="*/ 9578 w 10000"/>
                <a:gd name="connsiteY113" fmla="*/ 4811 h 10000"/>
                <a:gd name="connsiteX114" fmla="*/ 9555 w 10000"/>
                <a:gd name="connsiteY114" fmla="*/ 4968 h 10000"/>
                <a:gd name="connsiteX115" fmla="*/ 9179 w 10000"/>
                <a:gd name="connsiteY115" fmla="*/ 4769 h 10000"/>
                <a:gd name="connsiteX116" fmla="*/ 9019 w 10000"/>
                <a:gd name="connsiteY116" fmla="*/ 4958 h 10000"/>
                <a:gd name="connsiteX117" fmla="*/ 9179 w 10000"/>
                <a:gd name="connsiteY117" fmla="*/ 5441 h 10000"/>
                <a:gd name="connsiteX118" fmla="*/ 9111 w 10000"/>
                <a:gd name="connsiteY118" fmla="*/ 5462 h 10000"/>
                <a:gd name="connsiteX119" fmla="*/ 9111 w 10000"/>
                <a:gd name="connsiteY119" fmla="*/ 5609 h 10000"/>
                <a:gd name="connsiteX120" fmla="*/ 8997 w 10000"/>
                <a:gd name="connsiteY120" fmla="*/ 5693 h 10000"/>
                <a:gd name="connsiteX121" fmla="*/ 8848 w 10000"/>
                <a:gd name="connsiteY121" fmla="*/ 5714 h 10000"/>
                <a:gd name="connsiteX122" fmla="*/ 8540 w 10000"/>
                <a:gd name="connsiteY122" fmla="*/ 5809 h 10000"/>
                <a:gd name="connsiteX123" fmla="*/ 8438 w 10000"/>
                <a:gd name="connsiteY123" fmla="*/ 6019 h 10000"/>
                <a:gd name="connsiteX124" fmla="*/ 8050 w 10000"/>
                <a:gd name="connsiteY124" fmla="*/ 6239 h 10000"/>
                <a:gd name="connsiteX125" fmla="*/ 8518 w 10000"/>
                <a:gd name="connsiteY125" fmla="*/ 8025 h 10000"/>
                <a:gd name="connsiteX126" fmla="*/ 8597 w 10000"/>
                <a:gd name="connsiteY126" fmla="*/ 8277 h 10000"/>
                <a:gd name="connsiteX127" fmla="*/ 8597 w 10000"/>
                <a:gd name="connsiteY127" fmla="*/ 8477 h 10000"/>
                <a:gd name="connsiteX128" fmla="*/ 8712 w 10000"/>
                <a:gd name="connsiteY128" fmla="*/ 8666 h 10000"/>
                <a:gd name="connsiteX129" fmla="*/ 8575 w 10000"/>
                <a:gd name="connsiteY129" fmla="*/ 8834 h 10000"/>
                <a:gd name="connsiteX130" fmla="*/ 8552 w 10000"/>
                <a:gd name="connsiteY130" fmla="*/ 8971 h 10000"/>
                <a:gd name="connsiteX131" fmla="*/ 8712 w 10000"/>
                <a:gd name="connsiteY131" fmla="*/ 9034 h 10000"/>
                <a:gd name="connsiteX132" fmla="*/ 8734 w 10000"/>
                <a:gd name="connsiteY132" fmla="*/ 9223 h 10000"/>
                <a:gd name="connsiteX133" fmla="*/ 8529 w 10000"/>
                <a:gd name="connsiteY133" fmla="*/ 9506 h 10000"/>
                <a:gd name="connsiteX134" fmla="*/ 8381 w 10000"/>
                <a:gd name="connsiteY134" fmla="*/ 9307 h 10000"/>
                <a:gd name="connsiteX135" fmla="*/ 8335 w 10000"/>
                <a:gd name="connsiteY135" fmla="*/ 9286 h 10000"/>
                <a:gd name="connsiteX136" fmla="*/ 8130 w 10000"/>
                <a:gd name="connsiteY136" fmla="*/ 9307 h 10000"/>
                <a:gd name="connsiteX137" fmla="*/ 8016 w 10000"/>
                <a:gd name="connsiteY137" fmla="*/ 9443 h 10000"/>
                <a:gd name="connsiteX138" fmla="*/ 7708 w 10000"/>
                <a:gd name="connsiteY138" fmla="*/ 9328 h 10000"/>
                <a:gd name="connsiteX139" fmla="*/ 7526 w 10000"/>
                <a:gd name="connsiteY139" fmla="*/ 9548 h 10000"/>
                <a:gd name="connsiteX140" fmla="*/ 7309 w 10000"/>
                <a:gd name="connsiteY140" fmla="*/ 9632 h 10000"/>
                <a:gd name="connsiteX141" fmla="*/ 7081 w 10000"/>
                <a:gd name="connsiteY141" fmla="*/ 9632 h 10000"/>
                <a:gd name="connsiteX142" fmla="*/ 6956 w 10000"/>
                <a:gd name="connsiteY142" fmla="*/ 9811 h 10000"/>
                <a:gd name="connsiteX143" fmla="*/ 6842 w 10000"/>
                <a:gd name="connsiteY143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3341 w 10000"/>
                <a:gd name="connsiteY43" fmla="*/ 2017 h 10000"/>
                <a:gd name="connsiteX44" fmla="*/ 3113 w 10000"/>
                <a:gd name="connsiteY44" fmla="*/ 683 h 10000"/>
                <a:gd name="connsiteX45" fmla="*/ 3603 w 10000"/>
                <a:gd name="connsiteY45" fmla="*/ 882 h 10000"/>
                <a:gd name="connsiteX46" fmla="*/ 3694 w 10000"/>
                <a:gd name="connsiteY46" fmla="*/ 1029 h 10000"/>
                <a:gd name="connsiteX47" fmla="*/ 3854 w 10000"/>
                <a:gd name="connsiteY47" fmla="*/ 987 h 10000"/>
                <a:gd name="connsiteX48" fmla="*/ 3900 w 10000"/>
                <a:gd name="connsiteY48" fmla="*/ 599 h 10000"/>
                <a:gd name="connsiteX49" fmla="*/ 3991 w 10000"/>
                <a:gd name="connsiteY49" fmla="*/ 557 h 10000"/>
                <a:gd name="connsiteX50" fmla="*/ 4208 w 10000"/>
                <a:gd name="connsiteY50" fmla="*/ 798 h 10000"/>
                <a:gd name="connsiteX51" fmla="*/ 4504 w 10000"/>
                <a:gd name="connsiteY51" fmla="*/ 987 h 10000"/>
                <a:gd name="connsiteX52" fmla="*/ 4527 w 10000"/>
                <a:gd name="connsiteY52" fmla="*/ 1155 h 10000"/>
                <a:gd name="connsiteX53" fmla="*/ 4504 w 10000"/>
                <a:gd name="connsiteY53" fmla="*/ 1197 h 10000"/>
                <a:gd name="connsiteX54" fmla="*/ 4436 w 10000"/>
                <a:gd name="connsiteY54" fmla="*/ 1197 h 10000"/>
                <a:gd name="connsiteX55" fmla="*/ 4390 w 10000"/>
                <a:gd name="connsiteY55" fmla="*/ 1197 h 10000"/>
                <a:gd name="connsiteX56" fmla="*/ 4299 w 10000"/>
                <a:gd name="connsiteY56" fmla="*/ 1544 h 10000"/>
                <a:gd name="connsiteX57" fmla="*/ 4390 w 10000"/>
                <a:gd name="connsiteY57" fmla="*/ 1649 h 10000"/>
                <a:gd name="connsiteX58" fmla="*/ 4675 w 10000"/>
                <a:gd name="connsiteY58" fmla="*/ 1397 h 10000"/>
                <a:gd name="connsiteX59" fmla="*/ 4789 w 10000"/>
                <a:gd name="connsiteY59" fmla="*/ 1029 h 10000"/>
                <a:gd name="connsiteX60" fmla="*/ 4812 w 10000"/>
                <a:gd name="connsiteY60" fmla="*/ 1008 h 10000"/>
                <a:gd name="connsiteX61" fmla="*/ 4880 w 10000"/>
                <a:gd name="connsiteY61" fmla="*/ 1008 h 10000"/>
                <a:gd name="connsiteX62" fmla="*/ 4994 w 10000"/>
                <a:gd name="connsiteY62" fmla="*/ 1176 h 10000"/>
                <a:gd name="connsiteX63" fmla="*/ 5143 w 10000"/>
                <a:gd name="connsiteY63" fmla="*/ 1113 h 10000"/>
                <a:gd name="connsiteX64" fmla="*/ 5188 w 10000"/>
                <a:gd name="connsiteY64" fmla="*/ 1092 h 10000"/>
                <a:gd name="connsiteX65" fmla="*/ 5188 w 10000"/>
                <a:gd name="connsiteY65" fmla="*/ 840 h 10000"/>
                <a:gd name="connsiteX66" fmla="*/ 5462 w 10000"/>
                <a:gd name="connsiteY66" fmla="*/ 924 h 10000"/>
                <a:gd name="connsiteX67" fmla="*/ 5770 w 10000"/>
                <a:gd name="connsiteY67" fmla="*/ 840 h 10000"/>
                <a:gd name="connsiteX68" fmla="*/ 5964 w 10000"/>
                <a:gd name="connsiteY68" fmla="*/ 630 h 10000"/>
                <a:gd name="connsiteX69" fmla="*/ 6146 w 10000"/>
                <a:gd name="connsiteY69" fmla="*/ 546 h 10000"/>
                <a:gd name="connsiteX70" fmla="*/ 6169 w 10000"/>
                <a:gd name="connsiteY70" fmla="*/ 315 h 10000"/>
                <a:gd name="connsiteX71" fmla="*/ 6123 w 10000"/>
                <a:gd name="connsiteY71" fmla="*/ 252 h 10000"/>
                <a:gd name="connsiteX72" fmla="*/ 6055 w 10000"/>
                <a:gd name="connsiteY72" fmla="*/ 231 h 10000"/>
                <a:gd name="connsiteX73" fmla="*/ 6146 w 10000"/>
                <a:gd name="connsiteY73" fmla="*/ 105 h 10000"/>
                <a:gd name="connsiteX74" fmla="*/ 6283 w 10000"/>
                <a:gd name="connsiteY74" fmla="*/ 63 h 10000"/>
                <a:gd name="connsiteX75" fmla="*/ 6568 w 10000"/>
                <a:gd name="connsiteY75" fmla="*/ 231 h 10000"/>
                <a:gd name="connsiteX76" fmla="*/ 6887 w 10000"/>
                <a:gd name="connsiteY76" fmla="*/ 0 h 10000"/>
                <a:gd name="connsiteX77" fmla="*/ 6956 w 10000"/>
                <a:gd name="connsiteY77" fmla="*/ 0 h 10000"/>
                <a:gd name="connsiteX78" fmla="*/ 6933 w 10000"/>
                <a:gd name="connsiteY78" fmla="*/ 294 h 10000"/>
                <a:gd name="connsiteX79" fmla="*/ 7013 w 10000"/>
                <a:gd name="connsiteY79" fmla="*/ 389 h 10000"/>
                <a:gd name="connsiteX80" fmla="*/ 7104 w 10000"/>
                <a:gd name="connsiteY80" fmla="*/ 410 h 10000"/>
                <a:gd name="connsiteX81" fmla="*/ 7104 w 10000"/>
                <a:gd name="connsiteY81" fmla="*/ 336 h 10000"/>
                <a:gd name="connsiteX82" fmla="*/ 7127 w 10000"/>
                <a:gd name="connsiteY82" fmla="*/ 294 h 10000"/>
                <a:gd name="connsiteX83" fmla="*/ 7195 w 10000"/>
                <a:gd name="connsiteY83" fmla="*/ 273 h 10000"/>
                <a:gd name="connsiteX84" fmla="*/ 7503 w 10000"/>
                <a:gd name="connsiteY84" fmla="*/ 410 h 10000"/>
                <a:gd name="connsiteX85" fmla="*/ 7571 w 10000"/>
                <a:gd name="connsiteY85" fmla="*/ 231 h 10000"/>
                <a:gd name="connsiteX86" fmla="*/ 7594 w 10000"/>
                <a:gd name="connsiteY86" fmla="*/ 231 h 10000"/>
                <a:gd name="connsiteX87" fmla="*/ 7640 w 10000"/>
                <a:gd name="connsiteY87" fmla="*/ 252 h 10000"/>
                <a:gd name="connsiteX88" fmla="*/ 7742 w 10000"/>
                <a:gd name="connsiteY88" fmla="*/ 347 h 10000"/>
                <a:gd name="connsiteX89" fmla="*/ 7777 w 10000"/>
                <a:gd name="connsiteY89" fmla="*/ 599 h 10000"/>
                <a:gd name="connsiteX90" fmla="*/ 7685 w 10000"/>
                <a:gd name="connsiteY90" fmla="*/ 840 h 10000"/>
                <a:gd name="connsiteX91" fmla="*/ 7754 w 10000"/>
                <a:gd name="connsiteY91" fmla="*/ 903 h 10000"/>
                <a:gd name="connsiteX92" fmla="*/ 7913 w 10000"/>
                <a:gd name="connsiteY92" fmla="*/ 840 h 10000"/>
                <a:gd name="connsiteX93" fmla="*/ 7936 w 10000"/>
                <a:gd name="connsiteY93" fmla="*/ 840 h 10000"/>
                <a:gd name="connsiteX94" fmla="*/ 7993 w 10000"/>
                <a:gd name="connsiteY94" fmla="*/ 861 h 10000"/>
                <a:gd name="connsiteX95" fmla="*/ 7993 w 10000"/>
                <a:gd name="connsiteY95" fmla="*/ 1113 h 10000"/>
                <a:gd name="connsiteX96" fmla="*/ 8153 w 10000"/>
                <a:gd name="connsiteY96" fmla="*/ 1197 h 10000"/>
                <a:gd name="connsiteX97" fmla="*/ 8244 w 10000"/>
                <a:gd name="connsiteY97" fmla="*/ 1176 h 10000"/>
                <a:gd name="connsiteX98" fmla="*/ 8335 w 10000"/>
                <a:gd name="connsiteY98" fmla="*/ 1113 h 10000"/>
                <a:gd name="connsiteX99" fmla="*/ 8335 w 10000"/>
                <a:gd name="connsiteY99" fmla="*/ 1029 h 10000"/>
                <a:gd name="connsiteX100" fmla="*/ 8552 w 10000"/>
                <a:gd name="connsiteY100" fmla="*/ 882 h 10000"/>
                <a:gd name="connsiteX101" fmla="*/ 8632 w 10000"/>
                <a:gd name="connsiteY101" fmla="*/ 1050 h 10000"/>
                <a:gd name="connsiteX102" fmla="*/ 8826 w 10000"/>
                <a:gd name="connsiteY102" fmla="*/ 1649 h 10000"/>
                <a:gd name="connsiteX103" fmla="*/ 8734 w 10000"/>
                <a:gd name="connsiteY103" fmla="*/ 1691 h 10000"/>
                <a:gd name="connsiteX104" fmla="*/ 8666 w 10000"/>
                <a:gd name="connsiteY104" fmla="*/ 1765 h 10000"/>
                <a:gd name="connsiteX105" fmla="*/ 8780 w 10000"/>
                <a:gd name="connsiteY105" fmla="*/ 2532 h 10000"/>
                <a:gd name="connsiteX106" fmla="*/ 9088 w 10000"/>
                <a:gd name="connsiteY106" fmla="*/ 2794 h 10000"/>
                <a:gd name="connsiteX107" fmla="*/ 9430 w 10000"/>
                <a:gd name="connsiteY107" fmla="*/ 3267 h 10000"/>
                <a:gd name="connsiteX108" fmla="*/ 9704 w 10000"/>
                <a:gd name="connsiteY108" fmla="*/ 3655 h 10000"/>
                <a:gd name="connsiteX109" fmla="*/ 9795 w 10000"/>
                <a:gd name="connsiteY109" fmla="*/ 4391 h 10000"/>
                <a:gd name="connsiteX110" fmla="*/ 10000 w 10000"/>
                <a:gd name="connsiteY110" fmla="*/ 4706 h 10000"/>
                <a:gd name="connsiteX111" fmla="*/ 9783 w 10000"/>
                <a:gd name="connsiteY111" fmla="*/ 4968 h 10000"/>
                <a:gd name="connsiteX112" fmla="*/ 9738 w 10000"/>
                <a:gd name="connsiteY112" fmla="*/ 4853 h 10000"/>
                <a:gd name="connsiteX113" fmla="*/ 9624 w 10000"/>
                <a:gd name="connsiteY113" fmla="*/ 4811 h 10000"/>
                <a:gd name="connsiteX114" fmla="*/ 9578 w 10000"/>
                <a:gd name="connsiteY114" fmla="*/ 4811 h 10000"/>
                <a:gd name="connsiteX115" fmla="*/ 9555 w 10000"/>
                <a:gd name="connsiteY115" fmla="*/ 4968 h 10000"/>
                <a:gd name="connsiteX116" fmla="*/ 9179 w 10000"/>
                <a:gd name="connsiteY116" fmla="*/ 4769 h 10000"/>
                <a:gd name="connsiteX117" fmla="*/ 9019 w 10000"/>
                <a:gd name="connsiteY117" fmla="*/ 4958 h 10000"/>
                <a:gd name="connsiteX118" fmla="*/ 9179 w 10000"/>
                <a:gd name="connsiteY118" fmla="*/ 5441 h 10000"/>
                <a:gd name="connsiteX119" fmla="*/ 9111 w 10000"/>
                <a:gd name="connsiteY119" fmla="*/ 5462 h 10000"/>
                <a:gd name="connsiteX120" fmla="*/ 9111 w 10000"/>
                <a:gd name="connsiteY120" fmla="*/ 5609 h 10000"/>
                <a:gd name="connsiteX121" fmla="*/ 8997 w 10000"/>
                <a:gd name="connsiteY121" fmla="*/ 5693 h 10000"/>
                <a:gd name="connsiteX122" fmla="*/ 8848 w 10000"/>
                <a:gd name="connsiteY122" fmla="*/ 5714 h 10000"/>
                <a:gd name="connsiteX123" fmla="*/ 8540 w 10000"/>
                <a:gd name="connsiteY123" fmla="*/ 5809 h 10000"/>
                <a:gd name="connsiteX124" fmla="*/ 8438 w 10000"/>
                <a:gd name="connsiteY124" fmla="*/ 6019 h 10000"/>
                <a:gd name="connsiteX125" fmla="*/ 8050 w 10000"/>
                <a:gd name="connsiteY125" fmla="*/ 6239 h 10000"/>
                <a:gd name="connsiteX126" fmla="*/ 8518 w 10000"/>
                <a:gd name="connsiteY126" fmla="*/ 8025 h 10000"/>
                <a:gd name="connsiteX127" fmla="*/ 8597 w 10000"/>
                <a:gd name="connsiteY127" fmla="*/ 8277 h 10000"/>
                <a:gd name="connsiteX128" fmla="*/ 8597 w 10000"/>
                <a:gd name="connsiteY128" fmla="*/ 8477 h 10000"/>
                <a:gd name="connsiteX129" fmla="*/ 8712 w 10000"/>
                <a:gd name="connsiteY129" fmla="*/ 8666 h 10000"/>
                <a:gd name="connsiteX130" fmla="*/ 8575 w 10000"/>
                <a:gd name="connsiteY130" fmla="*/ 8834 h 10000"/>
                <a:gd name="connsiteX131" fmla="*/ 8552 w 10000"/>
                <a:gd name="connsiteY131" fmla="*/ 8971 h 10000"/>
                <a:gd name="connsiteX132" fmla="*/ 8712 w 10000"/>
                <a:gd name="connsiteY132" fmla="*/ 9034 h 10000"/>
                <a:gd name="connsiteX133" fmla="*/ 8734 w 10000"/>
                <a:gd name="connsiteY133" fmla="*/ 9223 h 10000"/>
                <a:gd name="connsiteX134" fmla="*/ 8529 w 10000"/>
                <a:gd name="connsiteY134" fmla="*/ 9506 h 10000"/>
                <a:gd name="connsiteX135" fmla="*/ 8381 w 10000"/>
                <a:gd name="connsiteY135" fmla="*/ 9307 h 10000"/>
                <a:gd name="connsiteX136" fmla="*/ 8335 w 10000"/>
                <a:gd name="connsiteY136" fmla="*/ 9286 h 10000"/>
                <a:gd name="connsiteX137" fmla="*/ 8130 w 10000"/>
                <a:gd name="connsiteY137" fmla="*/ 9307 h 10000"/>
                <a:gd name="connsiteX138" fmla="*/ 8016 w 10000"/>
                <a:gd name="connsiteY138" fmla="*/ 9443 h 10000"/>
                <a:gd name="connsiteX139" fmla="*/ 7708 w 10000"/>
                <a:gd name="connsiteY139" fmla="*/ 9328 h 10000"/>
                <a:gd name="connsiteX140" fmla="*/ 7526 w 10000"/>
                <a:gd name="connsiteY140" fmla="*/ 9548 h 10000"/>
                <a:gd name="connsiteX141" fmla="*/ 7309 w 10000"/>
                <a:gd name="connsiteY141" fmla="*/ 9632 h 10000"/>
                <a:gd name="connsiteX142" fmla="*/ 7081 w 10000"/>
                <a:gd name="connsiteY142" fmla="*/ 9632 h 10000"/>
                <a:gd name="connsiteX143" fmla="*/ 6956 w 10000"/>
                <a:gd name="connsiteY143" fmla="*/ 9811 h 10000"/>
                <a:gd name="connsiteX144" fmla="*/ 6842 w 10000"/>
                <a:gd name="connsiteY144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1086 w 10000"/>
                <a:gd name="connsiteY43" fmla="*/ 5745 h 10000"/>
                <a:gd name="connsiteX44" fmla="*/ 3341 w 10000"/>
                <a:gd name="connsiteY44" fmla="*/ 2017 h 10000"/>
                <a:gd name="connsiteX45" fmla="*/ 3113 w 10000"/>
                <a:gd name="connsiteY45" fmla="*/ 683 h 10000"/>
                <a:gd name="connsiteX46" fmla="*/ 3603 w 10000"/>
                <a:gd name="connsiteY46" fmla="*/ 882 h 10000"/>
                <a:gd name="connsiteX47" fmla="*/ 3694 w 10000"/>
                <a:gd name="connsiteY47" fmla="*/ 1029 h 10000"/>
                <a:gd name="connsiteX48" fmla="*/ 3854 w 10000"/>
                <a:gd name="connsiteY48" fmla="*/ 987 h 10000"/>
                <a:gd name="connsiteX49" fmla="*/ 3900 w 10000"/>
                <a:gd name="connsiteY49" fmla="*/ 599 h 10000"/>
                <a:gd name="connsiteX50" fmla="*/ 3991 w 10000"/>
                <a:gd name="connsiteY50" fmla="*/ 557 h 10000"/>
                <a:gd name="connsiteX51" fmla="*/ 4208 w 10000"/>
                <a:gd name="connsiteY51" fmla="*/ 798 h 10000"/>
                <a:gd name="connsiteX52" fmla="*/ 4504 w 10000"/>
                <a:gd name="connsiteY52" fmla="*/ 987 h 10000"/>
                <a:gd name="connsiteX53" fmla="*/ 4527 w 10000"/>
                <a:gd name="connsiteY53" fmla="*/ 1155 h 10000"/>
                <a:gd name="connsiteX54" fmla="*/ 4504 w 10000"/>
                <a:gd name="connsiteY54" fmla="*/ 1197 h 10000"/>
                <a:gd name="connsiteX55" fmla="*/ 4436 w 10000"/>
                <a:gd name="connsiteY55" fmla="*/ 1197 h 10000"/>
                <a:gd name="connsiteX56" fmla="*/ 4390 w 10000"/>
                <a:gd name="connsiteY56" fmla="*/ 1197 h 10000"/>
                <a:gd name="connsiteX57" fmla="*/ 4299 w 10000"/>
                <a:gd name="connsiteY57" fmla="*/ 1544 h 10000"/>
                <a:gd name="connsiteX58" fmla="*/ 4390 w 10000"/>
                <a:gd name="connsiteY58" fmla="*/ 1649 h 10000"/>
                <a:gd name="connsiteX59" fmla="*/ 4675 w 10000"/>
                <a:gd name="connsiteY59" fmla="*/ 1397 h 10000"/>
                <a:gd name="connsiteX60" fmla="*/ 4789 w 10000"/>
                <a:gd name="connsiteY60" fmla="*/ 1029 h 10000"/>
                <a:gd name="connsiteX61" fmla="*/ 4812 w 10000"/>
                <a:gd name="connsiteY61" fmla="*/ 1008 h 10000"/>
                <a:gd name="connsiteX62" fmla="*/ 4880 w 10000"/>
                <a:gd name="connsiteY62" fmla="*/ 1008 h 10000"/>
                <a:gd name="connsiteX63" fmla="*/ 4994 w 10000"/>
                <a:gd name="connsiteY63" fmla="*/ 1176 h 10000"/>
                <a:gd name="connsiteX64" fmla="*/ 5143 w 10000"/>
                <a:gd name="connsiteY64" fmla="*/ 1113 h 10000"/>
                <a:gd name="connsiteX65" fmla="*/ 5188 w 10000"/>
                <a:gd name="connsiteY65" fmla="*/ 1092 h 10000"/>
                <a:gd name="connsiteX66" fmla="*/ 5188 w 10000"/>
                <a:gd name="connsiteY66" fmla="*/ 840 h 10000"/>
                <a:gd name="connsiteX67" fmla="*/ 5462 w 10000"/>
                <a:gd name="connsiteY67" fmla="*/ 924 h 10000"/>
                <a:gd name="connsiteX68" fmla="*/ 5770 w 10000"/>
                <a:gd name="connsiteY68" fmla="*/ 840 h 10000"/>
                <a:gd name="connsiteX69" fmla="*/ 5964 w 10000"/>
                <a:gd name="connsiteY69" fmla="*/ 630 h 10000"/>
                <a:gd name="connsiteX70" fmla="*/ 6146 w 10000"/>
                <a:gd name="connsiteY70" fmla="*/ 546 h 10000"/>
                <a:gd name="connsiteX71" fmla="*/ 6169 w 10000"/>
                <a:gd name="connsiteY71" fmla="*/ 315 h 10000"/>
                <a:gd name="connsiteX72" fmla="*/ 6123 w 10000"/>
                <a:gd name="connsiteY72" fmla="*/ 252 h 10000"/>
                <a:gd name="connsiteX73" fmla="*/ 6055 w 10000"/>
                <a:gd name="connsiteY73" fmla="*/ 231 h 10000"/>
                <a:gd name="connsiteX74" fmla="*/ 6146 w 10000"/>
                <a:gd name="connsiteY74" fmla="*/ 105 h 10000"/>
                <a:gd name="connsiteX75" fmla="*/ 6283 w 10000"/>
                <a:gd name="connsiteY75" fmla="*/ 63 h 10000"/>
                <a:gd name="connsiteX76" fmla="*/ 6568 w 10000"/>
                <a:gd name="connsiteY76" fmla="*/ 231 h 10000"/>
                <a:gd name="connsiteX77" fmla="*/ 6887 w 10000"/>
                <a:gd name="connsiteY77" fmla="*/ 0 h 10000"/>
                <a:gd name="connsiteX78" fmla="*/ 6956 w 10000"/>
                <a:gd name="connsiteY78" fmla="*/ 0 h 10000"/>
                <a:gd name="connsiteX79" fmla="*/ 6933 w 10000"/>
                <a:gd name="connsiteY79" fmla="*/ 294 h 10000"/>
                <a:gd name="connsiteX80" fmla="*/ 7013 w 10000"/>
                <a:gd name="connsiteY80" fmla="*/ 389 h 10000"/>
                <a:gd name="connsiteX81" fmla="*/ 7104 w 10000"/>
                <a:gd name="connsiteY81" fmla="*/ 410 h 10000"/>
                <a:gd name="connsiteX82" fmla="*/ 7104 w 10000"/>
                <a:gd name="connsiteY82" fmla="*/ 336 h 10000"/>
                <a:gd name="connsiteX83" fmla="*/ 7127 w 10000"/>
                <a:gd name="connsiteY83" fmla="*/ 294 h 10000"/>
                <a:gd name="connsiteX84" fmla="*/ 7195 w 10000"/>
                <a:gd name="connsiteY84" fmla="*/ 273 h 10000"/>
                <a:gd name="connsiteX85" fmla="*/ 7503 w 10000"/>
                <a:gd name="connsiteY85" fmla="*/ 410 h 10000"/>
                <a:gd name="connsiteX86" fmla="*/ 7571 w 10000"/>
                <a:gd name="connsiteY86" fmla="*/ 231 h 10000"/>
                <a:gd name="connsiteX87" fmla="*/ 7594 w 10000"/>
                <a:gd name="connsiteY87" fmla="*/ 231 h 10000"/>
                <a:gd name="connsiteX88" fmla="*/ 7640 w 10000"/>
                <a:gd name="connsiteY88" fmla="*/ 252 h 10000"/>
                <a:gd name="connsiteX89" fmla="*/ 7742 w 10000"/>
                <a:gd name="connsiteY89" fmla="*/ 347 h 10000"/>
                <a:gd name="connsiteX90" fmla="*/ 7777 w 10000"/>
                <a:gd name="connsiteY90" fmla="*/ 599 h 10000"/>
                <a:gd name="connsiteX91" fmla="*/ 7685 w 10000"/>
                <a:gd name="connsiteY91" fmla="*/ 840 h 10000"/>
                <a:gd name="connsiteX92" fmla="*/ 7754 w 10000"/>
                <a:gd name="connsiteY92" fmla="*/ 903 h 10000"/>
                <a:gd name="connsiteX93" fmla="*/ 7913 w 10000"/>
                <a:gd name="connsiteY93" fmla="*/ 840 h 10000"/>
                <a:gd name="connsiteX94" fmla="*/ 7936 w 10000"/>
                <a:gd name="connsiteY94" fmla="*/ 840 h 10000"/>
                <a:gd name="connsiteX95" fmla="*/ 7993 w 10000"/>
                <a:gd name="connsiteY95" fmla="*/ 861 h 10000"/>
                <a:gd name="connsiteX96" fmla="*/ 7993 w 10000"/>
                <a:gd name="connsiteY96" fmla="*/ 1113 h 10000"/>
                <a:gd name="connsiteX97" fmla="*/ 8153 w 10000"/>
                <a:gd name="connsiteY97" fmla="*/ 1197 h 10000"/>
                <a:gd name="connsiteX98" fmla="*/ 8244 w 10000"/>
                <a:gd name="connsiteY98" fmla="*/ 1176 h 10000"/>
                <a:gd name="connsiteX99" fmla="*/ 8335 w 10000"/>
                <a:gd name="connsiteY99" fmla="*/ 1113 h 10000"/>
                <a:gd name="connsiteX100" fmla="*/ 8335 w 10000"/>
                <a:gd name="connsiteY100" fmla="*/ 1029 h 10000"/>
                <a:gd name="connsiteX101" fmla="*/ 8552 w 10000"/>
                <a:gd name="connsiteY101" fmla="*/ 882 h 10000"/>
                <a:gd name="connsiteX102" fmla="*/ 8632 w 10000"/>
                <a:gd name="connsiteY102" fmla="*/ 1050 h 10000"/>
                <a:gd name="connsiteX103" fmla="*/ 8826 w 10000"/>
                <a:gd name="connsiteY103" fmla="*/ 1649 h 10000"/>
                <a:gd name="connsiteX104" fmla="*/ 8734 w 10000"/>
                <a:gd name="connsiteY104" fmla="*/ 1691 h 10000"/>
                <a:gd name="connsiteX105" fmla="*/ 8666 w 10000"/>
                <a:gd name="connsiteY105" fmla="*/ 1765 h 10000"/>
                <a:gd name="connsiteX106" fmla="*/ 8780 w 10000"/>
                <a:gd name="connsiteY106" fmla="*/ 2532 h 10000"/>
                <a:gd name="connsiteX107" fmla="*/ 9088 w 10000"/>
                <a:gd name="connsiteY107" fmla="*/ 2794 h 10000"/>
                <a:gd name="connsiteX108" fmla="*/ 9430 w 10000"/>
                <a:gd name="connsiteY108" fmla="*/ 3267 h 10000"/>
                <a:gd name="connsiteX109" fmla="*/ 9704 w 10000"/>
                <a:gd name="connsiteY109" fmla="*/ 3655 h 10000"/>
                <a:gd name="connsiteX110" fmla="*/ 9795 w 10000"/>
                <a:gd name="connsiteY110" fmla="*/ 4391 h 10000"/>
                <a:gd name="connsiteX111" fmla="*/ 10000 w 10000"/>
                <a:gd name="connsiteY111" fmla="*/ 4706 h 10000"/>
                <a:gd name="connsiteX112" fmla="*/ 9783 w 10000"/>
                <a:gd name="connsiteY112" fmla="*/ 4968 h 10000"/>
                <a:gd name="connsiteX113" fmla="*/ 9738 w 10000"/>
                <a:gd name="connsiteY113" fmla="*/ 4853 h 10000"/>
                <a:gd name="connsiteX114" fmla="*/ 9624 w 10000"/>
                <a:gd name="connsiteY114" fmla="*/ 4811 h 10000"/>
                <a:gd name="connsiteX115" fmla="*/ 9578 w 10000"/>
                <a:gd name="connsiteY115" fmla="*/ 4811 h 10000"/>
                <a:gd name="connsiteX116" fmla="*/ 9555 w 10000"/>
                <a:gd name="connsiteY116" fmla="*/ 4968 h 10000"/>
                <a:gd name="connsiteX117" fmla="*/ 9179 w 10000"/>
                <a:gd name="connsiteY117" fmla="*/ 4769 h 10000"/>
                <a:gd name="connsiteX118" fmla="*/ 9019 w 10000"/>
                <a:gd name="connsiteY118" fmla="*/ 4958 h 10000"/>
                <a:gd name="connsiteX119" fmla="*/ 9179 w 10000"/>
                <a:gd name="connsiteY119" fmla="*/ 5441 h 10000"/>
                <a:gd name="connsiteX120" fmla="*/ 9111 w 10000"/>
                <a:gd name="connsiteY120" fmla="*/ 5462 h 10000"/>
                <a:gd name="connsiteX121" fmla="*/ 9111 w 10000"/>
                <a:gd name="connsiteY121" fmla="*/ 5609 h 10000"/>
                <a:gd name="connsiteX122" fmla="*/ 8997 w 10000"/>
                <a:gd name="connsiteY122" fmla="*/ 5693 h 10000"/>
                <a:gd name="connsiteX123" fmla="*/ 8848 w 10000"/>
                <a:gd name="connsiteY123" fmla="*/ 5714 h 10000"/>
                <a:gd name="connsiteX124" fmla="*/ 8540 w 10000"/>
                <a:gd name="connsiteY124" fmla="*/ 5809 h 10000"/>
                <a:gd name="connsiteX125" fmla="*/ 8438 w 10000"/>
                <a:gd name="connsiteY125" fmla="*/ 6019 h 10000"/>
                <a:gd name="connsiteX126" fmla="*/ 8050 w 10000"/>
                <a:gd name="connsiteY126" fmla="*/ 6239 h 10000"/>
                <a:gd name="connsiteX127" fmla="*/ 8518 w 10000"/>
                <a:gd name="connsiteY127" fmla="*/ 8025 h 10000"/>
                <a:gd name="connsiteX128" fmla="*/ 8597 w 10000"/>
                <a:gd name="connsiteY128" fmla="*/ 8277 h 10000"/>
                <a:gd name="connsiteX129" fmla="*/ 8597 w 10000"/>
                <a:gd name="connsiteY129" fmla="*/ 8477 h 10000"/>
                <a:gd name="connsiteX130" fmla="*/ 8712 w 10000"/>
                <a:gd name="connsiteY130" fmla="*/ 8666 h 10000"/>
                <a:gd name="connsiteX131" fmla="*/ 8575 w 10000"/>
                <a:gd name="connsiteY131" fmla="*/ 8834 h 10000"/>
                <a:gd name="connsiteX132" fmla="*/ 8552 w 10000"/>
                <a:gd name="connsiteY132" fmla="*/ 8971 h 10000"/>
                <a:gd name="connsiteX133" fmla="*/ 8712 w 10000"/>
                <a:gd name="connsiteY133" fmla="*/ 9034 h 10000"/>
                <a:gd name="connsiteX134" fmla="*/ 8734 w 10000"/>
                <a:gd name="connsiteY134" fmla="*/ 9223 h 10000"/>
                <a:gd name="connsiteX135" fmla="*/ 8529 w 10000"/>
                <a:gd name="connsiteY135" fmla="*/ 9506 h 10000"/>
                <a:gd name="connsiteX136" fmla="*/ 8381 w 10000"/>
                <a:gd name="connsiteY136" fmla="*/ 9307 h 10000"/>
                <a:gd name="connsiteX137" fmla="*/ 8335 w 10000"/>
                <a:gd name="connsiteY137" fmla="*/ 9286 h 10000"/>
                <a:gd name="connsiteX138" fmla="*/ 8130 w 10000"/>
                <a:gd name="connsiteY138" fmla="*/ 9307 h 10000"/>
                <a:gd name="connsiteX139" fmla="*/ 8016 w 10000"/>
                <a:gd name="connsiteY139" fmla="*/ 9443 h 10000"/>
                <a:gd name="connsiteX140" fmla="*/ 7708 w 10000"/>
                <a:gd name="connsiteY140" fmla="*/ 9328 h 10000"/>
                <a:gd name="connsiteX141" fmla="*/ 7526 w 10000"/>
                <a:gd name="connsiteY141" fmla="*/ 9548 h 10000"/>
                <a:gd name="connsiteX142" fmla="*/ 7309 w 10000"/>
                <a:gd name="connsiteY142" fmla="*/ 9632 h 10000"/>
                <a:gd name="connsiteX143" fmla="*/ 7081 w 10000"/>
                <a:gd name="connsiteY143" fmla="*/ 9632 h 10000"/>
                <a:gd name="connsiteX144" fmla="*/ 6956 w 10000"/>
                <a:gd name="connsiteY144" fmla="*/ 9811 h 10000"/>
                <a:gd name="connsiteX145" fmla="*/ 6842 w 10000"/>
                <a:gd name="connsiteY145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1086 w 10000"/>
                <a:gd name="connsiteY43" fmla="*/ 5745 h 10000"/>
                <a:gd name="connsiteX44" fmla="*/ 1488 w 10000"/>
                <a:gd name="connsiteY44" fmla="*/ 5005 h 10000"/>
                <a:gd name="connsiteX45" fmla="*/ 3341 w 10000"/>
                <a:gd name="connsiteY45" fmla="*/ 2017 h 10000"/>
                <a:gd name="connsiteX46" fmla="*/ 3113 w 10000"/>
                <a:gd name="connsiteY46" fmla="*/ 683 h 10000"/>
                <a:gd name="connsiteX47" fmla="*/ 3603 w 10000"/>
                <a:gd name="connsiteY47" fmla="*/ 882 h 10000"/>
                <a:gd name="connsiteX48" fmla="*/ 3694 w 10000"/>
                <a:gd name="connsiteY48" fmla="*/ 1029 h 10000"/>
                <a:gd name="connsiteX49" fmla="*/ 3854 w 10000"/>
                <a:gd name="connsiteY49" fmla="*/ 987 h 10000"/>
                <a:gd name="connsiteX50" fmla="*/ 3900 w 10000"/>
                <a:gd name="connsiteY50" fmla="*/ 599 h 10000"/>
                <a:gd name="connsiteX51" fmla="*/ 3991 w 10000"/>
                <a:gd name="connsiteY51" fmla="*/ 557 h 10000"/>
                <a:gd name="connsiteX52" fmla="*/ 4208 w 10000"/>
                <a:gd name="connsiteY52" fmla="*/ 798 h 10000"/>
                <a:gd name="connsiteX53" fmla="*/ 4504 w 10000"/>
                <a:gd name="connsiteY53" fmla="*/ 987 h 10000"/>
                <a:gd name="connsiteX54" fmla="*/ 4527 w 10000"/>
                <a:gd name="connsiteY54" fmla="*/ 1155 h 10000"/>
                <a:gd name="connsiteX55" fmla="*/ 4504 w 10000"/>
                <a:gd name="connsiteY55" fmla="*/ 1197 h 10000"/>
                <a:gd name="connsiteX56" fmla="*/ 4436 w 10000"/>
                <a:gd name="connsiteY56" fmla="*/ 1197 h 10000"/>
                <a:gd name="connsiteX57" fmla="*/ 4390 w 10000"/>
                <a:gd name="connsiteY57" fmla="*/ 1197 h 10000"/>
                <a:gd name="connsiteX58" fmla="*/ 4299 w 10000"/>
                <a:gd name="connsiteY58" fmla="*/ 1544 h 10000"/>
                <a:gd name="connsiteX59" fmla="*/ 4390 w 10000"/>
                <a:gd name="connsiteY59" fmla="*/ 1649 h 10000"/>
                <a:gd name="connsiteX60" fmla="*/ 4675 w 10000"/>
                <a:gd name="connsiteY60" fmla="*/ 1397 h 10000"/>
                <a:gd name="connsiteX61" fmla="*/ 4789 w 10000"/>
                <a:gd name="connsiteY61" fmla="*/ 1029 h 10000"/>
                <a:gd name="connsiteX62" fmla="*/ 4812 w 10000"/>
                <a:gd name="connsiteY62" fmla="*/ 1008 h 10000"/>
                <a:gd name="connsiteX63" fmla="*/ 4880 w 10000"/>
                <a:gd name="connsiteY63" fmla="*/ 1008 h 10000"/>
                <a:gd name="connsiteX64" fmla="*/ 4994 w 10000"/>
                <a:gd name="connsiteY64" fmla="*/ 1176 h 10000"/>
                <a:gd name="connsiteX65" fmla="*/ 5143 w 10000"/>
                <a:gd name="connsiteY65" fmla="*/ 1113 h 10000"/>
                <a:gd name="connsiteX66" fmla="*/ 5188 w 10000"/>
                <a:gd name="connsiteY66" fmla="*/ 1092 h 10000"/>
                <a:gd name="connsiteX67" fmla="*/ 5188 w 10000"/>
                <a:gd name="connsiteY67" fmla="*/ 840 h 10000"/>
                <a:gd name="connsiteX68" fmla="*/ 5462 w 10000"/>
                <a:gd name="connsiteY68" fmla="*/ 924 h 10000"/>
                <a:gd name="connsiteX69" fmla="*/ 5770 w 10000"/>
                <a:gd name="connsiteY69" fmla="*/ 840 h 10000"/>
                <a:gd name="connsiteX70" fmla="*/ 5964 w 10000"/>
                <a:gd name="connsiteY70" fmla="*/ 630 h 10000"/>
                <a:gd name="connsiteX71" fmla="*/ 6146 w 10000"/>
                <a:gd name="connsiteY71" fmla="*/ 546 h 10000"/>
                <a:gd name="connsiteX72" fmla="*/ 6169 w 10000"/>
                <a:gd name="connsiteY72" fmla="*/ 315 h 10000"/>
                <a:gd name="connsiteX73" fmla="*/ 6123 w 10000"/>
                <a:gd name="connsiteY73" fmla="*/ 252 h 10000"/>
                <a:gd name="connsiteX74" fmla="*/ 6055 w 10000"/>
                <a:gd name="connsiteY74" fmla="*/ 231 h 10000"/>
                <a:gd name="connsiteX75" fmla="*/ 6146 w 10000"/>
                <a:gd name="connsiteY75" fmla="*/ 105 h 10000"/>
                <a:gd name="connsiteX76" fmla="*/ 6283 w 10000"/>
                <a:gd name="connsiteY76" fmla="*/ 63 h 10000"/>
                <a:gd name="connsiteX77" fmla="*/ 6568 w 10000"/>
                <a:gd name="connsiteY77" fmla="*/ 231 h 10000"/>
                <a:gd name="connsiteX78" fmla="*/ 6887 w 10000"/>
                <a:gd name="connsiteY78" fmla="*/ 0 h 10000"/>
                <a:gd name="connsiteX79" fmla="*/ 6956 w 10000"/>
                <a:gd name="connsiteY79" fmla="*/ 0 h 10000"/>
                <a:gd name="connsiteX80" fmla="*/ 6933 w 10000"/>
                <a:gd name="connsiteY80" fmla="*/ 294 h 10000"/>
                <a:gd name="connsiteX81" fmla="*/ 7013 w 10000"/>
                <a:gd name="connsiteY81" fmla="*/ 389 h 10000"/>
                <a:gd name="connsiteX82" fmla="*/ 7104 w 10000"/>
                <a:gd name="connsiteY82" fmla="*/ 410 h 10000"/>
                <a:gd name="connsiteX83" fmla="*/ 7104 w 10000"/>
                <a:gd name="connsiteY83" fmla="*/ 336 h 10000"/>
                <a:gd name="connsiteX84" fmla="*/ 7127 w 10000"/>
                <a:gd name="connsiteY84" fmla="*/ 294 h 10000"/>
                <a:gd name="connsiteX85" fmla="*/ 7195 w 10000"/>
                <a:gd name="connsiteY85" fmla="*/ 273 h 10000"/>
                <a:gd name="connsiteX86" fmla="*/ 7503 w 10000"/>
                <a:gd name="connsiteY86" fmla="*/ 410 h 10000"/>
                <a:gd name="connsiteX87" fmla="*/ 7571 w 10000"/>
                <a:gd name="connsiteY87" fmla="*/ 231 h 10000"/>
                <a:gd name="connsiteX88" fmla="*/ 7594 w 10000"/>
                <a:gd name="connsiteY88" fmla="*/ 231 h 10000"/>
                <a:gd name="connsiteX89" fmla="*/ 7640 w 10000"/>
                <a:gd name="connsiteY89" fmla="*/ 252 h 10000"/>
                <a:gd name="connsiteX90" fmla="*/ 7742 w 10000"/>
                <a:gd name="connsiteY90" fmla="*/ 347 h 10000"/>
                <a:gd name="connsiteX91" fmla="*/ 7777 w 10000"/>
                <a:gd name="connsiteY91" fmla="*/ 599 h 10000"/>
                <a:gd name="connsiteX92" fmla="*/ 7685 w 10000"/>
                <a:gd name="connsiteY92" fmla="*/ 840 h 10000"/>
                <a:gd name="connsiteX93" fmla="*/ 7754 w 10000"/>
                <a:gd name="connsiteY93" fmla="*/ 903 h 10000"/>
                <a:gd name="connsiteX94" fmla="*/ 7913 w 10000"/>
                <a:gd name="connsiteY94" fmla="*/ 840 h 10000"/>
                <a:gd name="connsiteX95" fmla="*/ 7936 w 10000"/>
                <a:gd name="connsiteY95" fmla="*/ 840 h 10000"/>
                <a:gd name="connsiteX96" fmla="*/ 7993 w 10000"/>
                <a:gd name="connsiteY96" fmla="*/ 861 h 10000"/>
                <a:gd name="connsiteX97" fmla="*/ 7993 w 10000"/>
                <a:gd name="connsiteY97" fmla="*/ 1113 h 10000"/>
                <a:gd name="connsiteX98" fmla="*/ 8153 w 10000"/>
                <a:gd name="connsiteY98" fmla="*/ 1197 h 10000"/>
                <a:gd name="connsiteX99" fmla="*/ 8244 w 10000"/>
                <a:gd name="connsiteY99" fmla="*/ 1176 h 10000"/>
                <a:gd name="connsiteX100" fmla="*/ 8335 w 10000"/>
                <a:gd name="connsiteY100" fmla="*/ 1113 h 10000"/>
                <a:gd name="connsiteX101" fmla="*/ 8335 w 10000"/>
                <a:gd name="connsiteY101" fmla="*/ 1029 h 10000"/>
                <a:gd name="connsiteX102" fmla="*/ 8552 w 10000"/>
                <a:gd name="connsiteY102" fmla="*/ 882 h 10000"/>
                <a:gd name="connsiteX103" fmla="*/ 8632 w 10000"/>
                <a:gd name="connsiteY103" fmla="*/ 1050 h 10000"/>
                <a:gd name="connsiteX104" fmla="*/ 8826 w 10000"/>
                <a:gd name="connsiteY104" fmla="*/ 1649 h 10000"/>
                <a:gd name="connsiteX105" fmla="*/ 8734 w 10000"/>
                <a:gd name="connsiteY105" fmla="*/ 1691 h 10000"/>
                <a:gd name="connsiteX106" fmla="*/ 8666 w 10000"/>
                <a:gd name="connsiteY106" fmla="*/ 1765 h 10000"/>
                <a:gd name="connsiteX107" fmla="*/ 8780 w 10000"/>
                <a:gd name="connsiteY107" fmla="*/ 2532 h 10000"/>
                <a:gd name="connsiteX108" fmla="*/ 9088 w 10000"/>
                <a:gd name="connsiteY108" fmla="*/ 2794 h 10000"/>
                <a:gd name="connsiteX109" fmla="*/ 9430 w 10000"/>
                <a:gd name="connsiteY109" fmla="*/ 3267 h 10000"/>
                <a:gd name="connsiteX110" fmla="*/ 9704 w 10000"/>
                <a:gd name="connsiteY110" fmla="*/ 3655 h 10000"/>
                <a:gd name="connsiteX111" fmla="*/ 9795 w 10000"/>
                <a:gd name="connsiteY111" fmla="*/ 4391 h 10000"/>
                <a:gd name="connsiteX112" fmla="*/ 10000 w 10000"/>
                <a:gd name="connsiteY112" fmla="*/ 4706 h 10000"/>
                <a:gd name="connsiteX113" fmla="*/ 9783 w 10000"/>
                <a:gd name="connsiteY113" fmla="*/ 4968 h 10000"/>
                <a:gd name="connsiteX114" fmla="*/ 9738 w 10000"/>
                <a:gd name="connsiteY114" fmla="*/ 4853 h 10000"/>
                <a:gd name="connsiteX115" fmla="*/ 9624 w 10000"/>
                <a:gd name="connsiteY115" fmla="*/ 4811 h 10000"/>
                <a:gd name="connsiteX116" fmla="*/ 9578 w 10000"/>
                <a:gd name="connsiteY116" fmla="*/ 4811 h 10000"/>
                <a:gd name="connsiteX117" fmla="*/ 9555 w 10000"/>
                <a:gd name="connsiteY117" fmla="*/ 4968 h 10000"/>
                <a:gd name="connsiteX118" fmla="*/ 9179 w 10000"/>
                <a:gd name="connsiteY118" fmla="*/ 4769 h 10000"/>
                <a:gd name="connsiteX119" fmla="*/ 9019 w 10000"/>
                <a:gd name="connsiteY119" fmla="*/ 4958 h 10000"/>
                <a:gd name="connsiteX120" fmla="*/ 9179 w 10000"/>
                <a:gd name="connsiteY120" fmla="*/ 5441 h 10000"/>
                <a:gd name="connsiteX121" fmla="*/ 9111 w 10000"/>
                <a:gd name="connsiteY121" fmla="*/ 5462 h 10000"/>
                <a:gd name="connsiteX122" fmla="*/ 9111 w 10000"/>
                <a:gd name="connsiteY122" fmla="*/ 5609 h 10000"/>
                <a:gd name="connsiteX123" fmla="*/ 8997 w 10000"/>
                <a:gd name="connsiteY123" fmla="*/ 5693 h 10000"/>
                <a:gd name="connsiteX124" fmla="*/ 8848 w 10000"/>
                <a:gd name="connsiteY124" fmla="*/ 5714 h 10000"/>
                <a:gd name="connsiteX125" fmla="*/ 8540 w 10000"/>
                <a:gd name="connsiteY125" fmla="*/ 5809 h 10000"/>
                <a:gd name="connsiteX126" fmla="*/ 8438 w 10000"/>
                <a:gd name="connsiteY126" fmla="*/ 6019 h 10000"/>
                <a:gd name="connsiteX127" fmla="*/ 8050 w 10000"/>
                <a:gd name="connsiteY127" fmla="*/ 6239 h 10000"/>
                <a:gd name="connsiteX128" fmla="*/ 8518 w 10000"/>
                <a:gd name="connsiteY128" fmla="*/ 8025 h 10000"/>
                <a:gd name="connsiteX129" fmla="*/ 8597 w 10000"/>
                <a:gd name="connsiteY129" fmla="*/ 8277 h 10000"/>
                <a:gd name="connsiteX130" fmla="*/ 8597 w 10000"/>
                <a:gd name="connsiteY130" fmla="*/ 8477 h 10000"/>
                <a:gd name="connsiteX131" fmla="*/ 8712 w 10000"/>
                <a:gd name="connsiteY131" fmla="*/ 8666 h 10000"/>
                <a:gd name="connsiteX132" fmla="*/ 8575 w 10000"/>
                <a:gd name="connsiteY132" fmla="*/ 8834 h 10000"/>
                <a:gd name="connsiteX133" fmla="*/ 8552 w 10000"/>
                <a:gd name="connsiteY133" fmla="*/ 8971 h 10000"/>
                <a:gd name="connsiteX134" fmla="*/ 8712 w 10000"/>
                <a:gd name="connsiteY134" fmla="*/ 9034 h 10000"/>
                <a:gd name="connsiteX135" fmla="*/ 8734 w 10000"/>
                <a:gd name="connsiteY135" fmla="*/ 9223 h 10000"/>
                <a:gd name="connsiteX136" fmla="*/ 8529 w 10000"/>
                <a:gd name="connsiteY136" fmla="*/ 9506 h 10000"/>
                <a:gd name="connsiteX137" fmla="*/ 8381 w 10000"/>
                <a:gd name="connsiteY137" fmla="*/ 9307 h 10000"/>
                <a:gd name="connsiteX138" fmla="*/ 8335 w 10000"/>
                <a:gd name="connsiteY138" fmla="*/ 9286 h 10000"/>
                <a:gd name="connsiteX139" fmla="*/ 8130 w 10000"/>
                <a:gd name="connsiteY139" fmla="*/ 9307 h 10000"/>
                <a:gd name="connsiteX140" fmla="*/ 8016 w 10000"/>
                <a:gd name="connsiteY140" fmla="*/ 9443 h 10000"/>
                <a:gd name="connsiteX141" fmla="*/ 7708 w 10000"/>
                <a:gd name="connsiteY141" fmla="*/ 9328 h 10000"/>
                <a:gd name="connsiteX142" fmla="*/ 7526 w 10000"/>
                <a:gd name="connsiteY142" fmla="*/ 9548 h 10000"/>
                <a:gd name="connsiteX143" fmla="*/ 7309 w 10000"/>
                <a:gd name="connsiteY143" fmla="*/ 9632 h 10000"/>
                <a:gd name="connsiteX144" fmla="*/ 7081 w 10000"/>
                <a:gd name="connsiteY144" fmla="*/ 9632 h 10000"/>
                <a:gd name="connsiteX145" fmla="*/ 6956 w 10000"/>
                <a:gd name="connsiteY145" fmla="*/ 9811 h 10000"/>
                <a:gd name="connsiteX146" fmla="*/ 6842 w 10000"/>
                <a:gd name="connsiteY146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90 h 10000"/>
                <a:gd name="connsiteX43" fmla="*/ 1086 w 10000"/>
                <a:gd name="connsiteY43" fmla="*/ 5745 h 10000"/>
                <a:gd name="connsiteX44" fmla="*/ 1488 w 10000"/>
                <a:gd name="connsiteY44" fmla="*/ 5005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1086 w 10000"/>
                <a:gd name="connsiteY43" fmla="*/ 5745 h 10000"/>
                <a:gd name="connsiteX44" fmla="*/ 1488 w 10000"/>
                <a:gd name="connsiteY44" fmla="*/ 5005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741 w 10000"/>
                <a:gd name="connsiteY43" fmla="*/ 5639 h 10000"/>
                <a:gd name="connsiteX44" fmla="*/ 1488 w 10000"/>
                <a:gd name="connsiteY44" fmla="*/ 5005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775 w 10000"/>
                <a:gd name="connsiteY45" fmla="*/ 4370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396 w 10000"/>
                <a:gd name="connsiteY42" fmla="*/ 6484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430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37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430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37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602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2 w 10000"/>
                <a:gd name="connsiteY0" fmla="*/ 9853 h 10000"/>
                <a:gd name="connsiteX1" fmla="*/ 6842 w 10000"/>
                <a:gd name="connsiteY1" fmla="*/ 9853 h 10000"/>
                <a:gd name="connsiteX2" fmla="*/ 6328 w 10000"/>
                <a:gd name="connsiteY2" fmla="*/ 9548 h 10000"/>
                <a:gd name="connsiteX3" fmla="*/ 5975 w 10000"/>
                <a:gd name="connsiteY3" fmla="*/ 9506 h 10000"/>
                <a:gd name="connsiteX4" fmla="*/ 5325 w 10000"/>
                <a:gd name="connsiteY4" fmla="*/ 8897 h 10000"/>
                <a:gd name="connsiteX5" fmla="*/ 5051 w 10000"/>
                <a:gd name="connsiteY5" fmla="*/ 8855 h 10000"/>
                <a:gd name="connsiteX6" fmla="*/ 5017 w 10000"/>
                <a:gd name="connsiteY6" fmla="*/ 8876 h 10000"/>
                <a:gd name="connsiteX7" fmla="*/ 5017 w 10000"/>
                <a:gd name="connsiteY7" fmla="*/ 8897 h 10000"/>
                <a:gd name="connsiteX8" fmla="*/ 5485 w 10000"/>
                <a:gd name="connsiteY8" fmla="*/ 9286 h 10000"/>
                <a:gd name="connsiteX9" fmla="*/ 5507 w 10000"/>
                <a:gd name="connsiteY9" fmla="*/ 9401 h 10000"/>
                <a:gd name="connsiteX10" fmla="*/ 5485 w 10000"/>
                <a:gd name="connsiteY10" fmla="*/ 9422 h 10000"/>
                <a:gd name="connsiteX11" fmla="*/ 4721 w 10000"/>
                <a:gd name="connsiteY11" fmla="*/ 9160 h 10000"/>
                <a:gd name="connsiteX12" fmla="*/ 4789 w 10000"/>
                <a:gd name="connsiteY12" fmla="*/ 9380 h 10000"/>
                <a:gd name="connsiteX13" fmla="*/ 4789 w 10000"/>
                <a:gd name="connsiteY13" fmla="*/ 9401 h 10000"/>
                <a:gd name="connsiteX14" fmla="*/ 4721 w 10000"/>
                <a:gd name="connsiteY14" fmla="*/ 9443 h 10000"/>
                <a:gd name="connsiteX15" fmla="*/ 4629 w 10000"/>
                <a:gd name="connsiteY15" fmla="*/ 9422 h 10000"/>
                <a:gd name="connsiteX16" fmla="*/ 4436 w 10000"/>
                <a:gd name="connsiteY16" fmla="*/ 9244 h 10000"/>
                <a:gd name="connsiteX17" fmla="*/ 4230 w 10000"/>
                <a:gd name="connsiteY17" fmla="*/ 9422 h 10000"/>
                <a:gd name="connsiteX18" fmla="*/ 4116 w 10000"/>
                <a:gd name="connsiteY18" fmla="*/ 9401 h 10000"/>
                <a:gd name="connsiteX19" fmla="*/ 3877 w 10000"/>
                <a:gd name="connsiteY19" fmla="*/ 8929 h 10000"/>
                <a:gd name="connsiteX20" fmla="*/ 3455 w 10000"/>
                <a:gd name="connsiteY20" fmla="*/ 8929 h 10000"/>
                <a:gd name="connsiteX21" fmla="*/ 3341 w 10000"/>
                <a:gd name="connsiteY21" fmla="*/ 9097 h 10000"/>
                <a:gd name="connsiteX22" fmla="*/ 2987 w 10000"/>
                <a:gd name="connsiteY22" fmla="*/ 9181 h 10000"/>
                <a:gd name="connsiteX23" fmla="*/ 3113 w 10000"/>
                <a:gd name="connsiteY23" fmla="*/ 9443 h 10000"/>
                <a:gd name="connsiteX24" fmla="*/ 3181 w 10000"/>
                <a:gd name="connsiteY24" fmla="*/ 9485 h 10000"/>
                <a:gd name="connsiteX25" fmla="*/ 3387 w 10000"/>
                <a:gd name="connsiteY25" fmla="*/ 9485 h 10000"/>
                <a:gd name="connsiteX26" fmla="*/ 3432 w 10000"/>
                <a:gd name="connsiteY26" fmla="*/ 9506 h 10000"/>
                <a:gd name="connsiteX27" fmla="*/ 3181 w 10000"/>
                <a:gd name="connsiteY27" fmla="*/ 9716 h 10000"/>
                <a:gd name="connsiteX28" fmla="*/ 3227 w 10000"/>
                <a:gd name="connsiteY28" fmla="*/ 9811 h 10000"/>
                <a:gd name="connsiteX29" fmla="*/ 3227 w 10000"/>
                <a:gd name="connsiteY29" fmla="*/ 9853 h 10000"/>
                <a:gd name="connsiteX30" fmla="*/ 3113 w 10000"/>
                <a:gd name="connsiteY30" fmla="*/ 9916 h 10000"/>
                <a:gd name="connsiteX31" fmla="*/ 2132 w 10000"/>
                <a:gd name="connsiteY31" fmla="*/ 9695 h 10000"/>
                <a:gd name="connsiteX32" fmla="*/ 1539 w 10000"/>
                <a:gd name="connsiteY32" fmla="*/ 9895 h 10000"/>
                <a:gd name="connsiteX33" fmla="*/ 981 w 10000"/>
                <a:gd name="connsiteY33" fmla="*/ 9853 h 10000"/>
                <a:gd name="connsiteX34" fmla="*/ 661 w 10000"/>
                <a:gd name="connsiteY34" fmla="*/ 10000 h 10000"/>
                <a:gd name="connsiteX35" fmla="*/ 604 w 10000"/>
                <a:gd name="connsiteY35" fmla="*/ 10000 h 10000"/>
                <a:gd name="connsiteX36" fmla="*/ 536 w 10000"/>
                <a:gd name="connsiteY36" fmla="*/ 9937 h 10000"/>
                <a:gd name="connsiteX37" fmla="*/ 798 w 10000"/>
                <a:gd name="connsiteY37" fmla="*/ 9590 h 10000"/>
                <a:gd name="connsiteX38" fmla="*/ 559 w 10000"/>
                <a:gd name="connsiteY38" fmla="*/ 9506 h 10000"/>
                <a:gd name="connsiteX39" fmla="*/ 239 w 10000"/>
                <a:gd name="connsiteY39" fmla="*/ 9737 h 10000"/>
                <a:gd name="connsiteX40" fmla="*/ 0 w 10000"/>
                <a:gd name="connsiteY40" fmla="*/ 8876 h 10000"/>
                <a:gd name="connsiteX41" fmla="*/ 282 w 10000"/>
                <a:gd name="connsiteY41" fmla="*/ 7383 h 10000"/>
                <a:gd name="connsiteX42" fmla="*/ 626 w 10000"/>
                <a:gd name="connsiteY42" fmla="*/ 6537 h 10000"/>
                <a:gd name="connsiteX43" fmla="*/ 741 w 10000"/>
                <a:gd name="connsiteY43" fmla="*/ 5639 h 10000"/>
                <a:gd name="connsiteX44" fmla="*/ 1086 w 10000"/>
                <a:gd name="connsiteY44" fmla="*/ 4741 h 10000"/>
                <a:gd name="connsiteX45" fmla="*/ 1717 w 10000"/>
                <a:gd name="connsiteY45" fmla="*/ 4106 h 10000"/>
                <a:gd name="connsiteX46" fmla="*/ 3341 w 10000"/>
                <a:gd name="connsiteY46" fmla="*/ 2017 h 10000"/>
                <a:gd name="connsiteX47" fmla="*/ 3113 w 10000"/>
                <a:gd name="connsiteY47" fmla="*/ 683 h 10000"/>
                <a:gd name="connsiteX48" fmla="*/ 3603 w 10000"/>
                <a:gd name="connsiteY48" fmla="*/ 882 h 10000"/>
                <a:gd name="connsiteX49" fmla="*/ 3694 w 10000"/>
                <a:gd name="connsiteY49" fmla="*/ 1029 h 10000"/>
                <a:gd name="connsiteX50" fmla="*/ 3854 w 10000"/>
                <a:gd name="connsiteY50" fmla="*/ 987 h 10000"/>
                <a:gd name="connsiteX51" fmla="*/ 3900 w 10000"/>
                <a:gd name="connsiteY51" fmla="*/ 599 h 10000"/>
                <a:gd name="connsiteX52" fmla="*/ 3991 w 10000"/>
                <a:gd name="connsiteY52" fmla="*/ 557 h 10000"/>
                <a:gd name="connsiteX53" fmla="*/ 4208 w 10000"/>
                <a:gd name="connsiteY53" fmla="*/ 798 h 10000"/>
                <a:gd name="connsiteX54" fmla="*/ 4504 w 10000"/>
                <a:gd name="connsiteY54" fmla="*/ 987 h 10000"/>
                <a:gd name="connsiteX55" fmla="*/ 4527 w 10000"/>
                <a:gd name="connsiteY55" fmla="*/ 1155 h 10000"/>
                <a:gd name="connsiteX56" fmla="*/ 4504 w 10000"/>
                <a:gd name="connsiteY56" fmla="*/ 1197 h 10000"/>
                <a:gd name="connsiteX57" fmla="*/ 4436 w 10000"/>
                <a:gd name="connsiteY57" fmla="*/ 1197 h 10000"/>
                <a:gd name="connsiteX58" fmla="*/ 4390 w 10000"/>
                <a:gd name="connsiteY58" fmla="*/ 1197 h 10000"/>
                <a:gd name="connsiteX59" fmla="*/ 4299 w 10000"/>
                <a:gd name="connsiteY59" fmla="*/ 1544 h 10000"/>
                <a:gd name="connsiteX60" fmla="*/ 4390 w 10000"/>
                <a:gd name="connsiteY60" fmla="*/ 1649 h 10000"/>
                <a:gd name="connsiteX61" fmla="*/ 4675 w 10000"/>
                <a:gd name="connsiteY61" fmla="*/ 1397 h 10000"/>
                <a:gd name="connsiteX62" fmla="*/ 4789 w 10000"/>
                <a:gd name="connsiteY62" fmla="*/ 1029 h 10000"/>
                <a:gd name="connsiteX63" fmla="*/ 4812 w 10000"/>
                <a:gd name="connsiteY63" fmla="*/ 1008 h 10000"/>
                <a:gd name="connsiteX64" fmla="*/ 4880 w 10000"/>
                <a:gd name="connsiteY64" fmla="*/ 1008 h 10000"/>
                <a:gd name="connsiteX65" fmla="*/ 4994 w 10000"/>
                <a:gd name="connsiteY65" fmla="*/ 1176 h 10000"/>
                <a:gd name="connsiteX66" fmla="*/ 5143 w 10000"/>
                <a:gd name="connsiteY66" fmla="*/ 1113 h 10000"/>
                <a:gd name="connsiteX67" fmla="*/ 5188 w 10000"/>
                <a:gd name="connsiteY67" fmla="*/ 1092 h 10000"/>
                <a:gd name="connsiteX68" fmla="*/ 5188 w 10000"/>
                <a:gd name="connsiteY68" fmla="*/ 840 h 10000"/>
                <a:gd name="connsiteX69" fmla="*/ 5462 w 10000"/>
                <a:gd name="connsiteY69" fmla="*/ 924 h 10000"/>
                <a:gd name="connsiteX70" fmla="*/ 5770 w 10000"/>
                <a:gd name="connsiteY70" fmla="*/ 840 h 10000"/>
                <a:gd name="connsiteX71" fmla="*/ 5964 w 10000"/>
                <a:gd name="connsiteY71" fmla="*/ 630 h 10000"/>
                <a:gd name="connsiteX72" fmla="*/ 6146 w 10000"/>
                <a:gd name="connsiteY72" fmla="*/ 546 h 10000"/>
                <a:gd name="connsiteX73" fmla="*/ 6169 w 10000"/>
                <a:gd name="connsiteY73" fmla="*/ 315 h 10000"/>
                <a:gd name="connsiteX74" fmla="*/ 6123 w 10000"/>
                <a:gd name="connsiteY74" fmla="*/ 252 h 10000"/>
                <a:gd name="connsiteX75" fmla="*/ 6055 w 10000"/>
                <a:gd name="connsiteY75" fmla="*/ 231 h 10000"/>
                <a:gd name="connsiteX76" fmla="*/ 6146 w 10000"/>
                <a:gd name="connsiteY76" fmla="*/ 105 h 10000"/>
                <a:gd name="connsiteX77" fmla="*/ 6283 w 10000"/>
                <a:gd name="connsiteY77" fmla="*/ 63 h 10000"/>
                <a:gd name="connsiteX78" fmla="*/ 6568 w 10000"/>
                <a:gd name="connsiteY78" fmla="*/ 231 h 10000"/>
                <a:gd name="connsiteX79" fmla="*/ 6887 w 10000"/>
                <a:gd name="connsiteY79" fmla="*/ 0 h 10000"/>
                <a:gd name="connsiteX80" fmla="*/ 6956 w 10000"/>
                <a:gd name="connsiteY80" fmla="*/ 0 h 10000"/>
                <a:gd name="connsiteX81" fmla="*/ 6933 w 10000"/>
                <a:gd name="connsiteY81" fmla="*/ 294 h 10000"/>
                <a:gd name="connsiteX82" fmla="*/ 7013 w 10000"/>
                <a:gd name="connsiteY82" fmla="*/ 389 h 10000"/>
                <a:gd name="connsiteX83" fmla="*/ 7104 w 10000"/>
                <a:gd name="connsiteY83" fmla="*/ 410 h 10000"/>
                <a:gd name="connsiteX84" fmla="*/ 7104 w 10000"/>
                <a:gd name="connsiteY84" fmla="*/ 336 h 10000"/>
                <a:gd name="connsiteX85" fmla="*/ 7127 w 10000"/>
                <a:gd name="connsiteY85" fmla="*/ 294 h 10000"/>
                <a:gd name="connsiteX86" fmla="*/ 7195 w 10000"/>
                <a:gd name="connsiteY86" fmla="*/ 273 h 10000"/>
                <a:gd name="connsiteX87" fmla="*/ 7503 w 10000"/>
                <a:gd name="connsiteY87" fmla="*/ 410 h 10000"/>
                <a:gd name="connsiteX88" fmla="*/ 7571 w 10000"/>
                <a:gd name="connsiteY88" fmla="*/ 231 h 10000"/>
                <a:gd name="connsiteX89" fmla="*/ 7594 w 10000"/>
                <a:gd name="connsiteY89" fmla="*/ 231 h 10000"/>
                <a:gd name="connsiteX90" fmla="*/ 7640 w 10000"/>
                <a:gd name="connsiteY90" fmla="*/ 252 h 10000"/>
                <a:gd name="connsiteX91" fmla="*/ 7742 w 10000"/>
                <a:gd name="connsiteY91" fmla="*/ 347 h 10000"/>
                <a:gd name="connsiteX92" fmla="*/ 7777 w 10000"/>
                <a:gd name="connsiteY92" fmla="*/ 599 h 10000"/>
                <a:gd name="connsiteX93" fmla="*/ 7685 w 10000"/>
                <a:gd name="connsiteY93" fmla="*/ 840 h 10000"/>
                <a:gd name="connsiteX94" fmla="*/ 7754 w 10000"/>
                <a:gd name="connsiteY94" fmla="*/ 903 h 10000"/>
                <a:gd name="connsiteX95" fmla="*/ 7913 w 10000"/>
                <a:gd name="connsiteY95" fmla="*/ 840 h 10000"/>
                <a:gd name="connsiteX96" fmla="*/ 7936 w 10000"/>
                <a:gd name="connsiteY96" fmla="*/ 840 h 10000"/>
                <a:gd name="connsiteX97" fmla="*/ 7993 w 10000"/>
                <a:gd name="connsiteY97" fmla="*/ 861 h 10000"/>
                <a:gd name="connsiteX98" fmla="*/ 7993 w 10000"/>
                <a:gd name="connsiteY98" fmla="*/ 1113 h 10000"/>
                <a:gd name="connsiteX99" fmla="*/ 8153 w 10000"/>
                <a:gd name="connsiteY99" fmla="*/ 1197 h 10000"/>
                <a:gd name="connsiteX100" fmla="*/ 8244 w 10000"/>
                <a:gd name="connsiteY100" fmla="*/ 1176 h 10000"/>
                <a:gd name="connsiteX101" fmla="*/ 8335 w 10000"/>
                <a:gd name="connsiteY101" fmla="*/ 1113 h 10000"/>
                <a:gd name="connsiteX102" fmla="*/ 8335 w 10000"/>
                <a:gd name="connsiteY102" fmla="*/ 1029 h 10000"/>
                <a:gd name="connsiteX103" fmla="*/ 8552 w 10000"/>
                <a:gd name="connsiteY103" fmla="*/ 882 h 10000"/>
                <a:gd name="connsiteX104" fmla="*/ 8632 w 10000"/>
                <a:gd name="connsiteY104" fmla="*/ 1050 h 10000"/>
                <a:gd name="connsiteX105" fmla="*/ 8826 w 10000"/>
                <a:gd name="connsiteY105" fmla="*/ 1649 h 10000"/>
                <a:gd name="connsiteX106" fmla="*/ 8734 w 10000"/>
                <a:gd name="connsiteY106" fmla="*/ 1691 h 10000"/>
                <a:gd name="connsiteX107" fmla="*/ 8666 w 10000"/>
                <a:gd name="connsiteY107" fmla="*/ 1765 h 10000"/>
                <a:gd name="connsiteX108" fmla="*/ 8780 w 10000"/>
                <a:gd name="connsiteY108" fmla="*/ 2532 h 10000"/>
                <a:gd name="connsiteX109" fmla="*/ 9088 w 10000"/>
                <a:gd name="connsiteY109" fmla="*/ 2794 h 10000"/>
                <a:gd name="connsiteX110" fmla="*/ 9430 w 10000"/>
                <a:gd name="connsiteY110" fmla="*/ 3267 h 10000"/>
                <a:gd name="connsiteX111" fmla="*/ 9704 w 10000"/>
                <a:gd name="connsiteY111" fmla="*/ 3655 h 10000"/>
                <a:gd name="connsiteX112" fmla="*/ 9795 w 10000"/>
                <a:gd name="connsiteY112" fmla="*/ 4391 h 10000"/>
                <a:gd name="connsiteX113" fmla="*/ 10000 w 10000"/>
                <a:gd name="connsiteY113" fmla="*/ 4706 h 10000"/>
                <a:gd name="connsiteX114" fmla="*/ 9783 w 10000"/>
                <a:gd name="connsiteY114" fmla="*/ 4968 h 10000"/>
                <a:gd name="connsiteX115" fmla="*/ 9738 w 10000"/>
                <a:gd name="connsiteY115" fmla="*/ 4853 h 10000"/>
                <a:gd name="connsiteX116" fmla="*/ 9624 w 10000"/>
                <a:gd name="connsiteY116" fmla="*/ 4811 h 10000"/>
                <a:gd name="connsiteX117" fmla="*/ 9578 w 10000"/>
                <a:gd name="connsiteY117" fmla="*/ 4811 h 10000"/>
                <a:gd name="connsiteX118" fmla="*/ 9555 w 10000"/>
                <a:gd name="connsiteY118" fmla="*/ 4968 h 10000"/>
                <a:gd name="connsiteX119" fmla="*/ 9179 w 10000"/>
                <a:gd name="connsiteY119" fmla="*/ 4769 h 10000"/>
                <a:gd name="connsiteX120" fmla="*/ 9019 w 10000"/>
                <a:gd name="connsiteY120" fmla="*/ 4958 h 10000"/>
                <a:gd name="connsiteX121" fmla="*/ 9179 w 10000"/>
                <a:gd name="connsiteY121" fmla="*/ 5441 h 10000"/>
                <a:gd name="connsiteX122" fmla="*/ 9111 w 10000"/>
                <a:gd name="connsiteY122" fmla="*/ 5462 h 10000"/>
                <a:gd name="connsiteX123" fmla="*/ 9111 w 10000"/>
                <a:gd name="connsiteY123" fmla="*/ 5609 h 10000"/>
                <a:gd name="connsiteX124" fmla="*/ 8997 w 10000"/>
                <a:gd name="connsiteY124" fmla="*/ 5693 h 10000"/>
                <a:gd name="connsiteX125" fmla="*/ 8848 w 10000"/>
                <a:gd name="connsiteY125" fmla="*/ 5714 h 10000"/>
                <a:gd name="connsiteX126" fmla="*/ 8540 w 10000"/>
                <a:gd name="connsiteY126" fmla="*/ 5809 h 10000"/>
                <a:gd name="connsiteX127" fmla="*/ 8438 w 10000"/>
                <a:gd name="connsiteY127" fmla="*/ 6019 h 10000"/>
                <a:gd name="connsiteX128" fmla="*/ 8050 w 10000"/>
                <a:gd name="connsiteY128" fmla="*/ 6239 h 10000"/>
                <a:gd name="connsiteX129" fmla="*/ 8518 w 10000"/>
                <a:gd name="connsiteY129" fmla="*/ 8025 h 10000"/>
                <a:gd name="connsiteX130" fmla="*/ 8597 w 10000"/>
                <a:gd name="connsiteY130" fmla="*/ 8277 h 10000"/>
                <a:gd name="connsiteX131" fmla="*/ 8597 w 10000"/>
                <a:gd name="connsiteY131" fmla="*/ 8477 h 10000"/>
                <a:gd name="connsiteX132" fmla="*/ 8712 w 10000"/>
                <a:gd name="connsiteY132" fmla="*/ 8666 h 10000"/>
                <a:gd name="connsiteX133" fmla="*/ 8575 w 10000"/>
                <a:gd name="connsiteY133" fmla="*/ 8834 h 10000"/>
                <a:gd name="connsiteX134" fmla="*/ 8552 w 10000"/>
                <a:gd name="connsiteY134" fmla="*/ 8971 h 10000"/>
                <a:gd name="connsiteX135" fmla="*/ 8712 w 10000"/>
                <a:gd name="connsiteY135" fmla="*/ 9034 h 10000"/>
                <a:gd name="connsiteX136" fmla="*/ 8734 w 10000"/>
                <a:gd name="connsiteY136" fmla="*/ 9223 h 10000"/>
                <a:gd name="connsiteX137" fmla="*/ 8529 w 10000"/>
                <a:gd name="connsiteY137" fmla="*/ 9506 h 10000"/>
                <a:gd name="connsiteX138" fmla="*/ 8381 w 10000"/>
                <a:gd name="connsiteY138" fmla="*/ 9307 h 10000"/>
                <a:gd name="connsiteX139" fmla="*/ 8335 w 10000"/>
                <a:gd name="connsiteY139" fmla="*/ 9286 h 10000"/>
                <a:gd name="connsiteX140" fmla="*/ 8130 w 10000"/>
                <a:gd name="connsiteY140" fmla="*/ 9307 h 10000"/>
                <a:gd name="connsiteX141" fmla="*/ 8016 w 10000"/>
                <a:gd name="connsiteY141" fmla="*/ 9443 h 10000"/>
                <a:gd name="connsiteX142" fmla="*/ 7708 w 10000"/>
                <a:gd name="connsiteY142" fmla="*/ 9328 h 10000"/>
                <a:gd name="connsiteX143" fmla="*/ 7526 w 10000"/>
                <a:gd name="connsiteY143" fmla="*/ 9548 h 10000"/>
                <a:gd name="connsiteX144" fmla="*/ 7309 w 10000"/>
                <a:gd name="connsiteY144" fmla="*/ 9632 h 10000"/>
                <a:gd name="connsiteX145" fmla="*/ 7081 w 10000"/>
                <a:gd name="connsiteY145" fmla="*/ 9632 h 10000"/>
                <a:gd name="connsiteX146" fmla="*/ 6956 w 10000"/>
                <a:gd name="connsiteY146" fmla="*/ 9811 h 10000"/>
                <a:gd name="connsiteX147" fmla="*/ 6842 w 10000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746 w 10005"/>
                <a:gd name="connsiteY43" fmla="*/ 5639 h 10000"/>
                <a:gd name="connsiteX44" fmla="*/ 1091 w 10005"/>
                <a:gd name="connsiteY44" fmla="*/ 4741 h 10000"/>
                <a:gd name="connsiteX45" fmla="*/ 1722 w 10005"/>
                <a:gd name="connsiteY45" fmla="*/ 4106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918 w 10005"/>
                <a:gd name="connsiteY43" fmla="*/ 5639 h 10000"/>
                <a:gd name="connsiteX44" fmla="*/ 1091 w 10005"/>
                <a:gd name="connsiteY44" fmla="*/ 4741 h 10000"/>
                <a:gd name="connsiteX45" fmla="*/ 1722 w 10005"/>
                <a:gd name="connsiteY45" fmla="*/ 4106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918 w 10005"/>
                <a:gd name="connsiteY43" fmla="*/ 5639 h 10000"/>
                <a:gd name="connsiteX44" fmla="*/ 1091 w 10005"/>
                <a:gd name="connsiteY44" fmla="*/ 4741 h 10000"/>
                <a:gd name="connsiteX45" fmla="*/ 1837 w 10005"/>
                <a:gd name="connsiteY45" fmla="*/ 4159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  <a:gd name="connsiteX0" fmla="*/ 6847 w 10005"/>
                <a:gd name="connsiteY0" fmla="*/ 9853 h 10000"/>
                <a:gd name="connsiteX1" fmla="*/ 6847 w 10005"/>
                <a:gd name="connsiteY1" fmla="*/ 9853 h 10000"/>
                <a:gd name="connsiteX2" fmla="*/ 6333 w 10005"/>
                <a:gd name="connsiteY2" fmla="*/ 9548 h 10000"/>
                <a:gd name="connsiteX3" fmla="*/ 5980 w 10005"/>
                <a:gd name="connsiteY3" fmla="*/ 9506 h 10000"/>
                <a:gd name="connsiteX4" fmla="*/ 5330 w 10005"/>
                <a:gd name="connsiteY4" fmla="*/ 8897 h 10000"/>
                <a:gd name="connsiteX5" fmla="*/ 5056 w 10005"/>
                <a:gd name="connsiteY5" fmla="*/ 8855 h 10000"/>
                <a:gd name="connsiteX6" fmla="*/ 5022 w 10005"/>
                <a:gd name="connsiteY6" fmla="*/ 8876 h 10000"/>
                <a:gd name="connsiteX7" fmla="*/ 5022 w 10005"/>
                <a:gd name="connsiteY7" fmla="*/ 8897 h 10000"/>
                <a:gd name="connsiteX8" fmla="*/ 5490 w 10005"/>
                <a:gd name="connsiteY8" fmla="*/ 9286 h 10000"/>
                <a:gd name="connsiteX9" fmla="*/ 5512 w 10005"/>
                <a:gd name="connsiteY9" fmla="*/ 9401 h 10000"/>
                <a:gd name="connsiteX10" fmla="*/ 5490 w 10005"/>
                <a:gd name="connsiteY10" fmla="*/ 9422 h 10000"/>
                <a:gd name="connsiteX11" fmla="*/ 4726 w 10005"/>
                <a:gd name="connsiteY11" fmla="*/ 9160 h 10000"/>
                <a:gd name="connsiteX12" fmla="*/ 4794 w 10005"/>
                <a:gd name="connsiteY12" fmla="*/ 9380 h 10000"/>
                <a:gd name="connsiteX13" fmla="*/ 4794 w 10005"/>
                <a:gd name="connsiteY13" fmla="*/ 9401 h 10000"/>
                <a:gd name="connsiteX14" fmla="*/ 4726 w 10005"/>
                <a:gd name="connsiteY14" fmla="*/ 9443 h 10000"/>
                <a:gd name="connsiteX15" fmla="*/ 4634 w 10005"/>
                <a:gd name="connsiteY15" fmla="*/ 9422 h 10000"/>
                <a:gd name="connsiteX16" fmla="*/ 4441 w 10005"/>
                <a:gd name="connsiteY16" fmla="*/ 9244 h 10000"/>
                <a:gd name="connsiteX17" fmla="*/ 4235 w 10005"/>
                <a:gd name="connsiteY17" fmla="*/ 9422 h 10000"/>
                <a:gd name="connsiteX18" fmla="*/ 4121 w 10005"/>
                <a:gd name="connsiteY18" fmla="*/ 9401 h 10000"/>
                <a:gd name="connsiteX19" fmla="*/ 3882 w 10005"/>
                <a:gd name="connsiteY19" fmla="*/ 8929 h 10000"/>
                <a:gd name="connsiteX20" fmla="*/ 3460 w 10005"/>
                <a:gd name="connsiteY20" fmla="*/ 8929 h 10000"/>
                <a:gd name="connsiteX21" fmla="*/ 3346 w 10005"/>
                <a:gd name="connsiteY21" fmla="*/ 9097 h 10000"/>
                <a:gd name="connsiteX22" fmla="*/ 2992 w 10005"/>
                <a:gd name="connsiteY22" fmla="*/ 9181 h 10000"/>
                <a:gd name="connsiteX23" fmla="*/ 3118 w 10005"/>
                <a:gd name="connsiteY23" fmla="*/ 9443 h 10000"/>
                <a:gd name="connsiteX24" fmla="*/ 3186 w 10005"/>
                <a:gd name="connsiteY24" fmla="*/ 9485 h 10000"/>
                <a:gd name="connsiteX25" fmla="*/ 3392 w 10005"/>
                <a:gd name="connsiteY25" fmla="*/ 9485 h 10000"/>
                <a:gd name="connsiteX26" fmla="*/ 3437 w 10005"/>
                <a:gd name="connsiteY26" fmla="*/ 9506 h 10000"/>
                <a:gd name="connsiteX27" fmla="*/ 3186 w 10005"/>
                <a:gd name="connsiteY27" fmla="*/ 9716 h 10000"/>
                <a:gd name="connsiteX28" fmla="*/ 3232 w 10005"/>
                <a:gd name="connsiteY28" fmla="*/ 9811 h 10000"/>
                <a:gd name="connsiteX29" fmla="*/ 3232 w 10005"/>
                <a:gd name="connsiteY29" fmla="*/ 9853 h 10000"/>
                <a:gd name="connsiteX30" fmla="*/ 3118 w 10005"/>
                <a:gd name="connsiteY30" fmla="*/ 9916 h 10000"/>
                <a:gd name="connsiteX31" fmla="*/ 2137 w 10005"/>
                <a:gd name="connsiteY31" fmla="*/ 9695 h 10000"/>
                <a:gd name="connsiteX32" fmla="*/ 1544 w 10005"/>
                <a:gd name="connsiteY32" fmla="*/ 9895 h 10000"/>
                <a:gd name="connsiteX33" fmla="*/ 986 w 10005"/>
                <a:gd name="connsiteY33" fmla="*/ 9853 h 10000"/>
                <a:gd name="connsiteX34" fmla="*/ 666 w 10005"/>
                <a:gd name="connsiteY34" fmla="*/ 10000 h 10000"/>
                <a:gd name="connsiteX35" fmla="*/ 609 w 10005"/>
                <a:gd name="connsiteY35" fmla="*/ 10000 h 10000"/>
                <a:gd name="connsiteX36" fmla="*/ 541 w 10005"/>
                <a:gd name="connsiteY36" fmla="*/ 9937 h 10000"/>
                <a:gd name="connsiteX37" fmla="*/ 803 w 10005"/>
                <a:gd name="connsiteY37" fmla="*/ 9590 h 10000"/>
                <a:gd name="connsiteX38" fmla="*/ 564 w 10005"/>
                <a:gd name="connsiteY38" fmla="*/ 9506 h 10000"/>
                <a:gd name="connsiteX39" fmla="*/ 244 w 10005"/>
                <a:gd name="connsiteY39" fmla="*/ 9737 h 10000"/>
                <a:gd name="connsiteX40" fmla="*/ 5 w 10005"/>
                <a:gd name="connsiteY40" fmla="*/ 8876 h 10000"/>
                <a:gd name="connsiteX41" fmla="*/ 0 w 10005"/>
                <a:gd name="connsiteY41" fmla="*/ 7330 h 10000"/>
                <a:gd name="connsiteX42" fmla="*/ 631 w 10005"/>
                <a:gd name="connsiteY42" fmla="*/ 6537 h 10000"/>
                <a:gd name="connsiteX43" fmla="*/ 918 w 10005"/>
                <a:gd name="connsiteY43" fmla="*/ 5639 h 10000"/>
                <a:gd name="connsiteX44" fmla="*/ 1206 w 10005"/>
                <a:gd name="connsiteY44" fmla="*/ 4794 h 10000"/>
                <a:gd name="connsiteX45" fmla="*/ 1837 w 10005"/>
                <a:gd name="connsiteY45" fmla="*/ 4159 h 10000"/>
                <a:gd name="connsiteX46" fmla="*/ 3346 w 10005"/>
                <a:gd name="connsiteY46" fmla="*/ 2017 h 10000"/>
                <a:gd name="connsiteX47" fmla="*/ 3118 w 10005"/>
                <a:gd name="connsiteY47" fmla="*/ 683 h 10000"/>
                <a:gd name="connsiteX48" fmla="*/ 3608 w 10005"/>
                <a:gd name="connsiteY48" fmla="*/ 882 h 10000"/>
                <a:gd name="connsiteX49" fmla="*/ 3699 w 10005"/>
                <a:gd name="connsiteY49" fmla="*/ 1029 h 10000"/>
                <a:gd name="connsiteX50" fmla="*/ 3859 w 10005"/>
                <a:gd name="connsiteY50" fmla="*/ 987 h 10000"/>
                <a:gd name="connsiteX51" fmla="*/ 3905 w 10005"/>
                <a:gd name="connsiteY51" fmla="*/ 599 h 10000"/>
                <a:gd name="connsiteX52" fmla="*/ 3996 w 10005"/>
                <a:gd name="connsiteY52" fmla="*/ 557 h 10000"/>
                <a:gd name="connsiteX53" fmla="*/ 4213 w 10005"/>
                <a:gd name="connsiteY53" fmla="*/ 798 h 10000"/>
                <a:gd name="connsiteX54" fmla="*/ 4509 w 10005"/>
                <a:gd name="connsiteY54" fmla="*/ 987 h 10000"/>
                <a:gd name="connsiteX55" fmla="*/ 4532 w 10005"/>
                <a:gd name="connsiteY55" fmla="*/ 1155 h 10000"/>
                <a:gd name="connsiteX56" fmla="*/ 4509 w 10005"/>
                <a:gd name="connsiteY56" fmla="*/ 1197 h 10000"/>
                <a:gd name="connsiteX57" fmla="*/ 4441 w 10005"/>
                <a:gd name="connsiteY57" fmla="*/ 1197 h 10000"/>
                <a:gd name="connsiteX58" fmla="*/ 4395 w 10005"/>
                <a:gd name="connsiteY58" fmla="*/ 1197 h 10000"/>
                <a:gd name="connsiteX59" fmla="*/ 4304 w 10005"/>
                <a:gd name="connsiteY59" fmla="*/ 1544 h 10000"/>
                <a:gd name="connsiteX60" fmla="*/ 4395 w 10005"/>
                <a:gd name="connsiteY60" fmla="*/ 1649 h 10000"/>
                <a:gd name="connsiteX61" fmla="*/ 4680 w 10005"/>
                <a:gd name="connsiteY61" fmla="*/ 1397 h 10000"/>
                <a:gd name="connsiteX62" fmla="*/ 4794 w 10005"/>
                <a:gd name="connsiteY62" fmla="*/ 1029 h 10000"/>
                <a:gd name="connsiteX63" fmla="*/ 4817 w 10005"/>
                <a:gd name="connsiteY63" fmla="*/ 1008 h 10000"/>
                <a:gd name="connsiteX64" fmla="*/ 4885 w 10005"/>
                <a:gd name="connsiteY64" fmla="*/ 1008 h 10000"/>
                <a:gd name="connsiteX65" fmla="*/ 4999 w 10005"/>
                <a:gd name="connsiteY65" fmla="*/ 1176 h 10000"/>
                <a:gd name="connsiteX66" fmla="*/ 5148 w 10005"/>
                <a:gd name="connsiteY66" fmla="*/ 1113 h 10000"/>
                <a:gd name="connsiteX67" fmla="*/ 5193 w 10005"/>
                <a:gd name="connsiteY67" fmla="*/ 1092 h 10000"/>
                <a:gd name="connsiteX68" fmla="*/ 5193 w 10005"/>
                <a:gd name="connsiteY68" fmla="*/ 840 h 10000"/>
                <a:gd name="connsiteX69" fmla="*/ 5467 w 10005"/>
                <a:gd name="connsiteY69" fmla="*/ 924 h 10000"/>
                <a:gd name="connsiteX70" fmla="*/ 5775 w 10005"/>
                <a:gd name="connsiteY70" fmla="*/ 840 h 10000"/>
                <a:gd name="connsiteX71" fmla="*/ 5969 w 10005"/>
                <a:gd name="connsiteY71" fmla="*/ 630 h 10000"/>
                <a:gd name="connsiteX72" fmla="*/ 6151 w 10005"/>
                <a:gd name="connsiteY72" fmla="*/ 546 h 10000"/>
                <a:gd name="connsiteX73" fmla="*/ 6174 w 10005"/>
                <a:gd name="connsiteY73" fmla="*/ 315 h 10000"/>
                <a:gd name="connsiteX74" fmla="*/ 6128 w 10005"/>
                <a:gd name="connsiteY74" fmla="*/ 252 h 10000"/>
                <a:gd name="connsiteX75" fmla="*/ 6060 w 10005"/>
                <a:gd name="connsiteY75" fmla="*/ 231 h 10000"/>
                <a:gd name="connsiteX76" fmla="*/ 6151 w 10005"/>
                <a:gd name="connsiteY76" fmla="*/ 105 h 10000"/>
                <a:gd name="connsiteX77" fmla="*/ 6288 w 10005"/>
                <a:gd name="connsiteY77" fmla="*/ 63 h 10000"/>
                <a:gd name="connsiteX78" fmla="*/ 6573 w 10005"/>
                <a:gd name="connsiteY78" fmla="*/ 231 h 10000"/>
                <a:gd name="connsiteX79" fmla="*/ 6892 w 10005"/>
                <a:gd name="connsiteY79" fmla="*/ 0 h 10000"/>
                <a:gd name="connsiteX80" fmla="*/ 6961 w 10005"/>
                <a:gd name="connsiteY80" fmla="*/ 0 h 10000"/>
                <a:gd name="connsiteX81" fmla="*/ 6938 w 10005"/>
                <a:gd name="connsiteY81" fmla="*/ 294 h 10000"/>
                <a:gd name="connsiteX82" fmla="*/ 7018 w 10005"/>
                <a:gd name="connsiteY82" fmla="*/ 389 h 10000"/>
                <a:gd name="connsiteX83" fmla="*/ 7109 w 10005"/>
                <a:gd name="connsiteY83" fmla="*/ 410 h 10000"/>
                <a:gd name="connsiteX84" fmla="*/ 7109 w 10005"/>
                <a:gd name="connsiteY84" fmla="*/ 336 h 10000"/>
                <a:gd name="connsiteX85" fmla="*/ 7132 w 10005"/>
                <a:gd name="connsiteY85" fmla="*/ 294 h 10000"/>
                <a:gd name="connsiteX86" fmla="*/ 7200 w 10005"/>
                <a:gd name="connsiteY86" fmla="*/ 273 h 10000"/>
                <a:gd name="connsiteX87" fmla="*/ 7508 w 10005"/>
                <a:gd name="connsiteY87" fmla="*/ 410 h 10000"/>
                <a:gd name="connsiteX88" fmla="*/ 7576 w 10005"/>
                <a:gd name="connsiteY88" fmla="*/ 231 h 10000"/>
                <a:gd name="connsiteX89" fmla="*/ 7599 w 10005"/>
                <a:gd name="connsiteY89" fmla="*/ 231 h 10000"/>
                <a:gd name="connsiteX90" fmla="*/ 7645 w 10005"/>
                <a:gd name="connsiteY90" fmla="*/ 252 h 10000"/>
                <a:gd name="connsiteX91" fmla="*/ 7747 w 10005"/>
                <a:gd name="connsiteY91" fmla="*/ 347 h 10000"/>
                <a:gd name="connsiteX92" fmla="*/ 7782 w 10005"/>
                <a:gd name="connsiteY92" fmla="*/ 599 h 10000"/>
                <a:gd name="connsiteX93" fmla="*/ 7690 w 10005"/>
                <a:gd name="connsiteY93" fmla="*/ 840 h 10000"/>
                <a:gd name="connsiteX94" fmla="*/ 7759 w 10005"/>
                <a:gd name="connsiteY94" fmla="*/ 903 h 10000"/>
                <a:gd name="connsiteX95" fmla="*/ 7918 w 10005"/>
                <a:gd name="connsiteY95" fmla="*/ 840 h 10000"/>
                <a:gd name="connsiteX96" fmla="*/ 7941 w 10005"/>
                <a:gd name="connsiteY96" fmla="*/ 840 h 10000"/>
                <a:gd name="connsiteX97" fmla="*/ 7998 w 10005"/>
                <a:gd name="connsiteY97" fmla="*/ 861 h 10000"/>
                <a:gd name="connsiteX98" fmla="*/ 7998 w 10005"/>
                <a:gd name="connsiteY98" fmla="*/ 1113 h 10000"/>
                <a:gd name="connsiteX99" fmla="*/ 8158 w 10005"/>
                <a:gd name="connsiteY99" fmla="*/ 1197 h 10000"/>
                <a:gd name="connsiteX100" fmla="*/ 8249 w 10005"/>
                <a:gd name="connsiteY100" fmla="*/ 1176 h 10000"/>
                <a:gd name="connsiteX101" fmla="*/ 8340 w 10005"/>
                <a:gd name="connsiteY101" fmla="*/ 1113 h 10000"/>
                <a:gd name="connsiteX102" fmla="*/ 8340 w 10005"/>
                <a:gd name="connsiteY102" fmla="*/ 1029 h 10000"/>
                <a:gd name="connsiteX103" fmla="*/ 8557 w 10005"/>
                <a:gd name="connsiteY103" fmla="*/ 882 h 10000"/>
                <a:gd name="connsiteX104" fmla="*/ 8637 w 10005"/>
                <a:gd name="connsiteY104" fmla="*/ 1050 h 10000"/>
                <a:gd name="connsiteX105" fmla="*/ 8831 w 10005"/>
                <a:gd name="connsiteY105" fmla="*/ 1649 h 10000"/>
                <a:gd name="connsiteX106" fmla="*/ 8739 w 10005"/>
                <a:gd name="connsiteY106" fmla="*/ 1691 h 10000"/>
                <a:gd name="connsiteX107" fmla="*/ 8671 w 10005"/>
                <a:gd name="connsiteY107" fmla="*/ 1765 h 10000"/>
                <a:gd name="connsiteX108" fmla="*/ 8785 w 10005"/>
                <a:gd name="connsiteY108" fmla="*/ 2532 h 10000"/>
                <a:gd name="connsiteX109" fmla="*/ 9093 w 10005"/>
                <a:gd name="connsiteY109" fmla="*/ 2794 h 10000"/>
                <a:gd name="connsiteX110" fmla="*/ 9435 w 10005"/>
                <a:gd name="connsiteY110" fmla="*/ 3267 h 10000"/>
                <a:gd name="connsiteX111" fmla="*/ 9709 w 10005"/>
                <a:gd name="connsiteY111" fmla="*/ 3655 h 10000"/>
                <a:gd name="connsiteX112" fmla="*/ 9800 w 10005"/>
                <a:gd name="connsiteY112" fmla="*/ 4391 h 10000"/>
                <a:gd name="connsiteX113" fmla="*/ 10005 w 10005"/>
                <a:gd name="connsiteY113" fmla="*/ 4706 h 10000"/>
                <a:gd name="connsiteX114" fmla="*/ 9788 w 10005"/>
                <a:gd name="connsiteY114" fmla="*/ 4968 h 10000"/>
                <a:gd name="connsiteX115" fmla="*/ 9743 w 10005"/>
                <a:gd name="connsiteY115" fmla="*/ 4853 h 10000"/>
                <a:gd name="connsiteX116" fmla="*/ 9629 w 10005"/>
                <a:gd name="connsiteY116" fmla="*/ 4811 h 10000"/>
                <a:gd name="connsiteX117" fmla="*/ 9583 w 10005"/>
                <a:gd name="connsiteY117" fmla="*/ 4811 h 10000"/>
                <a:gd name="connsiteX118" fmla="*/ 9560 w 10005"/>
                <a:gd name="connsiteY118" fmla="*/ 4968 h 10000"/>
                <a:gd name="connsiteX119" fmla="*/ 9184 w 10005"/>
                <a:gd name="connsiteY119" fmla="*/ 4769 h 10000"/>
                <a:gd name="connsiteX120" fmla="*/ 9024 w 10005"/>
                <a:gd name="connsiteY120" fmla="*/ 4958 h 10000"/>
                <a:gd name="connsiteX121" fmla="*/ 9184 w 10005"/>
                <a:gd name="connsiteY121" fmla="*/ 5441 h 10000"/>
                <a:gd name="connsiteX122" fmla="*/ 9116 w 10005"/>
                <a:gd name="connsiteY122" fmla="*/ 5462 h 10000"/>
                <a:gd name="connsiteX123" fmla="*/ 9116 w 10005"/>
                <a:gd name="connsiteY123" fmla="*/ 5609 h 10000"/>
                <a:gd name="connsiteX124" fmla="*/ 9002 w 10005"/>
                <a:gd name="connsiteY124" fmla="*/ 5693 h 10000"/>
                <a:gd name="connsiteX125" fmla="*/ 8853 w 10005"/>
                <a:gd name="connsiteY125" fmla="*/ 5714 h 10000"/>
                <a:gd name="connsiteX126" fmla="*/ 8545 w 10005"/>
                <a:gd name="connsiteY126" fmla="*/ 5809 h 10000"/>
                <a:gd name="connsiteX127" fmla="*/ 8443 w 10005"/>
                <a:gd name="connsiteY127" fmla="*/ 6019 h 10000"/>
                <a:gd name="connsiteX128" fmla="*/ 8055 w 10005"/>
                <a:gd name="connsiteY128" fmla="*/ 6239 h 10000"/>
                <a:gd name="connsiteX129" fmla="*/ 8523 w 10005"/>
                <a:gd name="connsiteY129" fmla="*/ 8025 h 10000"/>
                <a:gd name="connsiteX130" fmla="*/ 8602 w 10005"/>
                <a:gd name="connsiteY130" fmla="*/ 8277 h 10000"/>
                <a:gd name="connsiteX131" fmla="*/ 8602 w 10005"/>
                <a:gd name="connsiteY131" fmla="*/ 8477 h 10000"/>
                <a:gd name="connsiteX132" fmla="*/ 8717 w 10005"/>
                <a:gd name="connsiteY132" fmla="*/ 8666 h 10000"/>
                <a:gd name="connsiteX133" fmla="*/ 8580 w 10005"/>
                <a:gd name="connsiteY133" fmla="*/ 8834 h 10000"/>
                <a:gd name="connsiteX134" fmla="*/ 8557 w 10005"/>
                <a:gd name="connsiteY134" fmla="*/ 8971 h 10000"/>
                <a:gd name="connsiteX135" fmla="*/ 8717 w 10005"/>
                <a:gd name="connsiteY135" fmla="*/ 9034 h 10000"/>
                <a:gd name="connsiteX136" fmla="*/ 8739 w 10005"/>
                <a:gd name="connsiteY136" fmla="*/ 9223 h 10000"/>
                <a:gd name="connsiteX137" fmla="*/ 8534 w 10005"/>
                <a:gd name="connsiteY137" fmla="*/ 9506 h 10000"/>
                <a:gd name="connsiteX138" fmla="*/ 8386 w 10005"/>
                <a:gd name="connsiteY138" fmla="*/ 9307 h 10000"/>
                <a:gd name="connsiteX139" fmla="*/ 8340 w 10005"/>
                <a:gd name="connsiteY139" fmla="*/ 9286 h 10000"/>
                <a:gd name="connsiteX140" fmla="*/ 8135 w 10005"/>
                <a:gd name="connsiteY140" fmla="*/ 9307 h 10000"/>
                <a:gd name="connsiteX141" fmla="*/ 8021 w 10005"/>
                <a:gd name="connsiteY141" fmla="*/ 9443 h 10000"/>
                <a:gd name="connsiteX142" fmla="*/ 7713 w 10005"/>
                <a:gd name="connsiteY142" fmla="*/ 9328 h 10000"/>
                <a:gd name="connsiteX143" fmla="*/ 7531 w 10005"/>
                <a:gd name="connsiteY143" fmla="*/ 9548 h 10000"/>
                <a:gd name="connsiteX144" fmla="*/ 7314 w 10005"/>
                <a:gd name="connsiteY144" fmla="*/ 9632 h 10000"/>
                <a:gd name="connsiteX145" fmla="*/ 7086 w 10005"/>
                <a:gd name="connsiteY145" fmla="*/ 9632 h 10000"/>
                <a:gd name="connsiteX146" fmla="*/ 6961 w 10005"/>
                <a:gd name="connsiteY146" fmla="*/ 9811 h 10000"/>
                <a:gd name="connsiteX147" fmla="*/ 6847 w 10005"/>
                <a:gd name="connsiteY147" fmla="*/ 9853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10005" h="10000">
                  <a:moveTo>
                    <a:pt x="6847" y="9853"/>
                  </a:moveTo>
                  <a:lnTo>
                    <a:pt x="6847" y="9853"/>
                  </a:lnTo>
                  <a:lnTo>
                    <a:pt x="6333" y="9548"/>
                  </a:lnTo>
                  <a:lnTo>
                    <a:pt x="5980" y="9506"/>
                  </a:lnTo>
                  <a:lnTo>
                    <a:pt x="5330" y="8897"/>
                  </a:lnTo>
                  <a:lnTo>
                    <a:pt x="5056" y="8855"/>
                  </a:lnTo>
                  <a:cubicBezTo>
                    <a:pt x="5045" y="8862"/>
                    <a:pt x="5033" y="8869"/>
                    <a:pt x="5022" y="8876"/>
                  </a:cubicBezTo>
                  <a:lnTo>
                    <a:pt x="5022" y="8897"/>
                  </a:lnTo>
                  <a:lnTo>
                    <a:pt x="5490" y="9286"/>
                  </a:lnTo>
                  <a:cubicBezTo>
                    <a:pt x="5497" y="9324"/>
                    <a:pt x="5505" y="9363"/>
                    <a:pt x="5512" y="9401"/>
                  </a:cubicBezTo>
                  <a:cubicBezTo>
                    <a:pt x="5505" y="9408"/>
                    <a:pt x="5497" y="9415"/>
                    <a:pt x="5490" y="9422"/>
                  </a:cubicBezTo>
                  <a:lnTo>
                    <a:pt x="4726" y="9160"/>
                  </a:lnTo>
                  <a:cubicBezTo>
                    <a:pt x="4749" y="9233"/>
                    <a:pt x="4771" y="9307"/>
                    <a:pt x="4794" y="9380"/>
                  </a:cubicBezTo>
                  <a:lnTo>
                    <a:pt x="4794" y="9401"/>
                  </a:lnTo>
                  <a:lnTo>
                    <a:pt x="4726" y="9443"/>
                  </a:lnTo>
                  <a:lnTo>
                    <a:pt x="4634" y="9422"/>
                  </a:lnTo>
                  <a:lnTo>
                    <a:pt x="4441" y="9244"/>
                  </a:lnTo>
                  <a:lnTo>
                    <a:pt x="4235" y="9422"/>
                  </a:lnTo>
                  <a:lnTo>
                    <a:pt x="4121" y="9401"/>
                  </a:lnTo>
                  <a:cubicBezTo>
                    <a:pt x="4041" y="9244"/>
                    <a:pt x="3962" y="9086"/>
                    <a:pt x="3882" y="8929"/>
                  </a:cubicBezTo>
                  <a:lnTo>
                    <a:pt x="3460" y="8929"/>
                  </a:lnTo>
                  <a:lnTo>
                    <a:pt x="3346" y="9097"/>
                  </a:lnTo>
                  <a:lnTo>
                    <a:pt x="2992" y="9181"/>
                  </a:lnTo>
                  <a:lnTo>
                    <a:pt x="3118" y="9443"/>
                  </a:lnTo>
                  <a:lnTo>
                    <a:pt x="3186" y="9485"/>
                  </a:lnTo>
                  <a:lnTo>
                    <a:pt x="3392" y="9485"/>
                  </a:lnTo>
                  <a:lnTo>
                    <a:pt x="3437" y="9506"/>
                  </a:lnTo>
                  <a:lnTo>
                    <a:pt x="3186" y="9716"/>
                  </a:lnTo>
                  <a:cubicBezTo>
                    <a:pt x="3201" y="9748"/>
                    <a:pt x="3217" y="9779"/>
                    <a:pt x="3232" y="9811"/>
                  </a:cubicBezTo>
                  <a:lnTo>
                    <a:pt x="3232" y="9853"/>
                  </a:lnTo>
                  <a:lnTo>
                    <a:pt x="3118" y="9916"/>
                  </a:lnTo>
                  <a:lnTo>
                    <a:pt x="2137" y="9695"/>
                  </a:lnTo>
                  <a:lnTo>
                    <a:pt x="1544" y="9895"/>
                  </a:lnTo>
                  <a:lnTo>
                    <a:pt x="986" y="9853"/>
                  </a:lnTo>
                  <a:lnTo>
                    <a:pt x="666" y="10000"/>
                  </a:lnTo>
                  <a:lnTo>
                    <a:pt x="609" y="10000"/>
                  </a:lnTo>
                  <a:cubicBezTo>
                    <a:pt x="586" y="9979"/>
                    <a:pt x="564" y="9958"/>
                    <a:pt x="541" y="9937"/>
                  </a:cubicBezTo>
                  <a:lnTo>
                    <a:pt x="803" y="9590"/>
                  </a:lnTo>
                  <a:lnTo>
                    <a:pt x="564" y="9506"/>
                  </a:lnTo>
                  <a:lnTo>
                    <a:pt x="244" y="9737"/>
                  </a:lnTo>
                  <a:cubicBezTo>
                    <a:pt x="164" y="9450"/>
                    <a:pt x="85" y="9163"/>
                    <a:pt x="5" y="8876"/>
                  </a:cubicBezTo>
                  <a:cubicBezTo>
                    <a:pt x="3" y="8361"/>
                    <a:pt x="2" y="7845"/>
                    <a:pt x="0" y="7330"/>
                  </a:cubicBezTo>
                  <a:lnTo>
                    <a:pt x="631" y="6537"/>
                  </a:lnTo>
                  <a:cubicBezTo>
                    <a:pt x="669" y="6238"/>
                    <a:pt x="880" y="5938"/>
                    <a:pt x="918" y="5639"/>
                  </a:cubicBezTo>
                  <a:cubicBezTo>
                    <a:pt x="976" y="5340"/>
                    <a:pt x="1148" y="5093"/>
                    <a:pt x="1206" y="4794"/>
                  </a:cubicBezTo>
                  <a:lnTo>
                    <a:pt x="1837" y="4159"/>
                  </a:lnTo>
                  <a:lnTo>
                    <a:pt x="3346" y="2017"/>
                  </a:lnTo>
                  <a:lnTo>
                    <a:pt x="3118" y="683"/>
                  </a:lnTo>
                  <a:lnTo>
                    <a:pt x="3608" y="882"/>
                  </a:lnTo>
                  <a:cubicBezTo>
                    <a:pt x="3638" y="931"/>
                    <a:pt x="3669" y="980"/>
                    <a:pt x="3699" y="1029"/>
                  </a:cubicBezTo>
                  <a:lnTo>
                    <a:pt x="3859" y="987"/>
                  </a:lnTo>
                  <a:cubicBezTo>
                    <a:pt x="3874" y="858"/>
                    <a:pt x="3890" y="728"/>
                    <a:pt x="3905" y="599"/>
                  </a:cubicBezTo>
                  <a:lnTo>
                    <a:pt x="3996" y="557"/>
                  </a:lnTo>
                  <a:lnTo>
                    <a:pt x="4213" y="798"/>
                  </a:lnTo>
                  <a:lnTo>
                    <a:pt x="4509" y="987"/>
                  </a:lnTo>
                  <a:cubicBezTo>
                    <a:pt x="4517" y="1043"/>
                    <a:pt x="4524" y="1099"/>
                    <a:pt x="4532" y="1155"/>
                  </a:cubicBezTo>
                  <a:cubicBezTo>
                    <a:pt x="4524" y="1169"/>
                    <a:pt x="4517" y="1183"/>
                    <a:pt x="4509" y="1197"/>
                  </a:cubicBezTo>
                  <a:lnTo>
                    <a:pt x="4441" y="1197"/>
                  </a:lnTo>
                  <a:lnTo>
                    <a:pt x="4395" y="1197"/>
                  </a:lnTo>
                  <a:cubicBezTo>
                    <a:pt x="4365" y="1313"/>
                    <a:pt x="4334" y="1428"/>
                    <a:pt x="4304" y="1544"/>
                  </a:cubicBezTo>
                  <a:cubicBezTo>
                    <a:pt x="4334" y="1579"/>
                    <a:pt x="4365" y="1614"/>
                    <a:pt x="4395" y="1649"/>
                  </a:cubicBezTo>
                  <a:lnTo>
                    <a:pt x="4680" y="1397"/>
                  </a:lnTo>
                  <a:lnTo>
                    <a:pt x="4794" y="1029"/>
                  </a:lnTo>
                  <a:cubicBezTo>
                    <a:pt x="4802" y="1022"/>
                    <a:pt x="4809" y="1015"/>
                    <a:pt x="4817" y="1008"/>
                  </a:cubicBezTo>
                  <a:lnTo>
                    <a:pt x="4885" y="1008"/>
                  </a:lnTo>
                  <a:lnTo>
                    <a:pt x="4999" y="1176"/>
                  </a:lnTo>
                  <a:lnTo>
                    <a:pt x="5148" y="1113"/>
                  </a:lnTo>
                  <a:lnTo>
                    <a:pt x="5193" y="1092"/>
                  </a:lnTo>
                  <a:lnTo>
                    <a:pt x="5193" y="840"/>
                  </a:lnTo>
                  <a:lnTo>
                    <a:pt x="5467" y="924"/>
                  </a:lnTo>
                  <a:lnTo>
                    <a:pt x="5775" y="840"/>
                  </a:lnTo>
                  <a:lnTo>
                    <a:pt x="5969" y="630"/>
                  </a:lnTo>
                  <a:lnTo>
                    <a:pt x="6151" y="546"/>
                  </a:lnTo>
                  <a:cubicBezTo>
                    <a:pt x="6159" y="469"/>
                    <a:pt x="6166" y="392"/>
                    <a:pt x="6174" y="315"/>
                  </a:cubicBezTo>
                  <a:cubicBezTo>
                    <a:pt x="6159" y="294"/>
                    <a:pt x="6143" y="273"/>
                    <a:pt x="6128" y="252"/>
                  </a:cubicBezTo>
                  <a:lnTo>
                    <a:pt x="6060" y="231"/>
                  </a:lnTo>
                  <a:cubicBezTo>
                    <a:pt x="6090" y="189"/>
                    <a:pt x="6121" y="147"/>
                    <a:pt x="6151" y="105"/>
                  </a:cubicBezTo>
                  <a:lnTo>
                    <a:pt x="6288" y="63"/>
                  </a:lnTo>
                  <a:lnTo>
                    <a:pt x="6573" y="231"/>
                  </a:lnTo>
                  <a:lnTo>
                    <a:pt x="6892" y="0"/>
                  </a:lnTo>
                  <a:lnTo>
                    <a:pt x="6961" y="0"/>
                  </a:lnTo>
                  <a:cubicBezTo>
                    <a:pt x="6953" y="98"/>
                    <a:pt x="6946" y="196"/>
                    <a:pt x="6938" y="294"/>
                  </a:cubicBezTo>
                  <a:lnTo>
                    <a:pt x="7018" y="389"/>
                  </a:lnTo>
                  <a:lnTo>
                    <a:pt x="7109" y="410"/>
                  </a:lnTo>
                  <a:lnTo>
                    <a:pt x="7109" y="336"/>
                  </a:lnTo>
                  <a:cubicBezTo>
                    <a:pt x="7117" y="322"/>
                    <a:pt x="7124" y="308"/>
                    <a:pt x="7132" y="294"/>
                  </a:cubicBezTo>
                  <a:lnTo>
                    <a:pt x="7200" y="273"/>
                  </a:lnTo>
                  <a:lnTo>
                    <a:pt x="7508" y="410"/>
                  </a:lnTo>
                  <a:cubicBezTo>
                    <a:pt x="7531" y="350"/>
                    <a:pt x="7553" y="291"/>
                    <a:pt x="7576" y="231"/>
                  </a:cubicBezTo>
                  <a:lnTo>
                    <a:pt x="7599" y="231"/>
                  </a:lnTo>
                  <a:cubicBezTo>
                    <a:pt x="7614" y="238"/>
                    <a:pt x="7630" y="245"/>
                    <a:pt x="7645" y="252"/>
                  </a:cubicBezTo>
                  <a:lnTo>
                    <a:pt x="7747" y="347"/>
                  </a:lnTo>
                  <a:cubicBezTo>
                    <a:pt x="7759" y="431"/>
                    <a:pt x="7770" y="515"/>
                    <a:pt x="7782" y="599"/>
                  </a:cubicBezTo>
                  <a:cubicBezTo>
                    <a:pt x="7751" y="679"/>
                    <a:pt x="7721" y="760"/>
                    <a:pt x="7690" y="840"/>
                  </a:cubicBezTo>
                  <a:lnTo>
                    <a:pt x="7759" y="903"/>
                  </a:lnTo>
                  <a:lnTo>
                    <a:pt x="7918" y="840"/>
                  </a:lnTo>
                  <a:lnTo>
                    <a:pt x="7941" y="840"/>
                  </a:lnTo>
                  <a:lnTo>
                    <a:pt x="7998" y="861"/>
                  </a:lnTo>
                  <a:lnTo>
                    <a:pt x="7998" y="1113"/>
                  </a:lnTo>
                  <a:lnTo>
                    <a:pt x="8158" y="1197"/>
                  </a:lnTo>
                  <a:lnTo>
                    <a:pt x="8249" y="1176"/>
                  </a:lnTo>
                  <a:lnTo>
                    <a:pt x="8340" y="1113"/>
                  </a:lnTo>
                  <a:lnTo>
                    <a:pt x="8340" y="1029"/>
                  </a:lnTo>
                  <a:lnTo>
                    <a:pt x="8557" y="882"/>
                  </a:lnTo>
                  <a:cubicBezTo>
                    <a:pt x="8584" y="938"/>
                    <a:pt x="8610" y="994"/>
                    <a:pt x="8637" y="1050"/>
                  </a:cubicBezTo>
                  <a:cubicBezTo>
                    <a:pt x="8702" y="1250"/>
                    <a:pt x="8766" y="1449"/>
                    <a:pt x="8831" y="1649"/>
                  </a:cubicBezTo>
                  <a:lnTo>
                    <a:pt x="8739" y="1691"/>
                  </a:lnTo>
                  <a:lnTo>
                    <a:pt x="8671" y="1765"/>
                  </a:lnTo>
                  <a:lnTo>
                    <a:pt x="8785" y="2532"/>
                  </a:lnTo>
                  <a:lnTo>
                    <a:pt x="9093" y="2794"/>
                  </a:lnTo>
                  <a:lnTo>
                    <a:pt x="9435" y="3267"/>
                  </a:lnTo>
                  <a:lnTo>
                    <a:pt x="9709" y="3655"/>
                  </a:lnTo>
                  <a:cubicBezTo>
                    <a:pt x="9739" y="3900"/>
                    <a:pt x="9770" y="4146"/>
                    <a:pt x="9800" y="4391"/>
                  </a:cubicBezTo>
                  <a:lnTo>
                    <a:pt x="10005" y="4706"/>
                  </a:lnTo>
                  <a:lnTo>
                    <a:pt x="9788" y="4968"/>
                  </a:lnTo>
                  <a:cubicBezTo>
                    <a:pt x="9773" y="4930"/>
                    <a:pt x="9758" y="4891"/>
                    <a:pt x="9743" y="4853"/>
                  </a:cubicBezTo>
                  <a:lnTo>
                    <a:pt x="9629" y="4811"/>
                  </a:lnTo>
                  <a:lnTo>
                    <a:pt x="9583" y="4811"/>
                  </a:lnTo>
                  <a:cubicBezTo>
                    <a:pt x="9575" y="4863"/>
                    <a:pt x="9568" y="4916"/>
                    <a:pt x="9560" y="4968"/>
                  </a:cubicBezTo>
                  <a:lnTo>
                    <a:pt x="9184" y="4769"/>
                  </a:lnTo>
                  <a:lnTo>
                    <a:pt x="9024" y="4958"/>
                  </a:lnTo>
                  <a:cubicBezTo>
                    <a:pt x="9077" y="5119"/>
                    <a:pt x="9131" y="5280"/>
                    <a:pt x="9184" y="5441"/>
                  </a:cubicBezTo>
                  <a:lnTo>
                    <a:pt x="9116" y="5462"/>
                  </a:lnTo>
                  <a:lnTo>
                    <a:pt x="9116" y="5609"/>
                  </a:lnTo>
                  <a:lnTo>
                    <a:pt x="9002" y="5693"/>
                  </a:lnTo>
                  <a:lnTo>
                    <a:pt x="8853" y="5714"/>
                  </a:lnTo>
                  <a:lnTo>
                    <a:pt x="8545" y="5809"/>
                  </a:lnTo>
                  <a:lnTo>
                    <a:pt x="8443" y="6019"/>
                  </a:lnTo>
                  <a:lnTo>
                    <a:pt x="8055" y="6239"/>
                  </a:lnTo>
                  <a:lnTo>
                    <a:pt x="8523" y="8025"/>
                  </a:lnTo>
                  <a:cubicBezTo>
                    <a:pt x="8549" y="8109"/>
                    <a:pt x="8576" y="8193"/>
                    <a:pt x="8602" y="8277"/>
                  </a:cubicBezTo>
                  <a:lnTo>
                    <a:pt x="8602" y="8477"/>
                  </a:lnTo>
                  <a:cubicBezTo>
                    <a:pt x="8640" y="8540"/>
                    <a:pt x="8679" y="8603"/>
                    <a:pt x="8717" y="8666"/>
                  </a:cubicBezTo>
                  <a:lnTo>
                    <a:pt x="8580" y="8834"/>
                  </a:lnTo>
                  <a:cubicBezTo>
                    <a:pt x="8572" y="8880"/>
                    <a:pt x="8565" y="8925"/>
                    <a:pt x="8557" y="8971"/>
                  </a:cubicBezTo>
                  <a:lnTo>
                    <a:pt x="8717" y="9034"/>
                  </a:lnTo>
                  <a:cubicBezTo>
                    <a:pt x="8724" y="9097"/>
                    <a:pt x="8732" y="9160"/>
                    <a:pt x="8739" y="9223"/>
                  </a:cubicBezTo>
                  <a:lnTo>
                    <a:pt x="8534" y="9506"/>
                  </a:lnTo>
                  <a:lnTo>
                    <a:pt x="8386" y="9307"/>
                  </a:lnTo>
                  <a:cubicBezTo>
                    <a:pt x="8371" y="9300"/>
                    <a:pt x="8355" y="9293"/>
                    <a:pt x="8340" y="9286"/>
                  </a:cubicBezTo>
                  <a:lnTo>
                    <a:pt x="8135" y="9307"/>
                  </a:lnTo>
                  <a:lnTo>
                    <a:pt x="8021" y="9443"/>
                  </a:lnTo>
                  <a:lnTo>
                    <a:pt x="7713" y="9328"/>
                  </a:lnTo>
                  <a:cubicBezTo>
                    <a:pt x="7652" y="9401"/>
                    <a:pt x="7592" y="9475"/>
                    <a:pt x="7531" y="9548"/>
                  </a:cubicBezTo>
                  <a:lnTo>
                    <a:pt x="7314" y="9632"/>
                  </a:lnTo>
                  <a:lnTo>
                    <a:pt x="7086" y="9632"/>
                  </a:lnTo>
                  <a:lnTo>
                    <a:pt x="6961" y="9811"/>
                  </a:lnTo>
                  <a:lnTo>
                    <a:pt x="6847" y="9853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45" name="Freeform 188">
              <a:extLst>
                <a:ext uri="{FF2B5EF4-FFF2-40B4-BE49-F238E27FC236}">
                  <a16:creationId xmlns:a16="http://schemas.microsoft.com/office/drawing/2014/main" id="{C10AD791-4263-4391-9A75-CCC45FBAA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6" y="2349"/>
              <a:ext cx="1210" cy="1217"/>
            </a:xfrm>
            <a:custGeom>
              <a:avLst/>
              <a:gdLst>
                <a:gd name="T0" fmla="*/ 686 w 1368"/>
                <a:gd name="T1" fmla="*/ 71 h 1372"/>
                <a:gd name="T2" fmla="*/ 673 w 1368"/>
                <a:gd name="T3" fmla="*/ 73 h 1372"/>
                <a:gd name="T4" fmla="*/ 695 w 1368"/>
                <a:gd name="T5" fmla="*/ 109 h 1372"/>
                <a:gd name="T6" fmla="*/ 762 w 1368"/>
                <a:gd name="T7" fmla="*/ 176 h 1372"/>
                <a:gd name="T8" fmla="*/ 756 w 1368"/>
                <a:gd name="T9" fmla="*/ 220 h 1372"/>
                <a:gd name="T10" fmla="*/ 750 w 1368"/>
                <a:gd name="T11" fmla="*/ 266 h 1372"/>
                <a:gd name="T12" fmla="*/ 809 w 1368"/>
                <a:gd name="T13" fmla="*/ 354 h 1372"/>
                <a:gd name="T14" fmla="*/ 1029 w 1368"/>
                <a:gd name="T15" fmla="*/ 525 h 1372"/>
                <a:gd name="T16" fmla="*/ 1070 w 1368"/>
                <a:gd name="T17" fmla="*/ 610 h 1372"/>
                <a:gd name="T18" fmla="*/ 1011 w 1368"/>
                <a:gd name="T19" fmla="*/ 630 h 1372"/>
                <a:gd name="T20" fmla="*/ 987 w 1368"/>
                <a:gd name="T21" fmla="*/ 683 h 1372"/>
                <a:gd name="T22" fmla="*/ 841 w 1368"/>
                <a:gd name="T23" fmla="*/ 784 h 1372"/>
                <a:gd name="T24" fmla="*/ 896 w 1368"/>
                <a:gd name="T25" fmla="*/ 932 h 1372"/>
                <a:gd name="T26" fmla="*/ 915 w 1368"/>
                <a:gd name="T27" fmla="*/ 985 h 1372"/>
                <a:gd name="T28" fmla="*/ 856 w 1368"/>
                <a:gd name="T29" fmla="*/ 955 h 1372"/>
                <a:gd name="T30" fmla="*/ 754 w 1368"/>
                <a:gd name="T31" fmla="*/ 932 h 1372"/>
                <a:gd name="T32" fmla="*/ 718 w 1368"/>
                <a:gd name="T33" fmla="*/ 963 h 1372"/>
                <a:gd name="T34" fmla="*/ 602 w 1368"/>
                <a:gd name="T35" fmla="*/ 964 h 1372"/>
                <a:gd name="T36" fmla="*/ 550 w 1368"/>
                <a:gd name="T37" fmla="*/ 1021 h 1372"/>
                <a:gd name="T38" fmla="*/ 450 w 1368"/>
                <a:gd name="T39" fmla="*/ 1023 h 1372"/>
                <a:gd name="T40" fmla="*/ 359 w 1368"/>
                <a:gd name="T41" fmla="*/ 975 h 1372"/>
                <a:gd name="T42" fmla="*/ 341 w 1368"/>
                <a:gd name="T43" fmla="*/ 997 h 1372"/>
                <a:gd name="T44" fmla="*/ 335 w 1368"/>
                <a:gd name="T45" fmla="*/ 955 h 1372"/>
                <a:gd name="T46" fmla="*/ 315 w 1368"/>
                <a:gd name="T47" fmla="*/ 1004 h 1372"/>
                <a:gd name="T48" fmla="*/ 260 w 1368"/>
                <a:gd name="T49" fmla="*/ 1064 h 1372"/>
                <a:gd name="T50" fmla="*/ 241 w 1368"/>
                <a:gd name="T51" fmla="*/ 1038 h 1372"/>
                <a:gd name="T52" fmla="*/ 221 w 1368"/>
                <a:gd name="T53" fmla="*/ 983 h 1372"/>
                <a:gd name="T54" fmla="*/ 148 w 1368"/>
                <a:gd name="T55" fmla="*/ 983 h 1372"/>
                <a:gd name="T56" fmla="*/ 160 w 1368"/>
                <a:gd name="T57" fmla="*/ 955 h 1372"/>
                <a:gd name="T58" fmla="*/ 234 w 1368"/>
                <a:gd name="T59" fmla="*/ 930 h 1372"/>
                <a:gd name="T60" fmla="*/ 252 w 1368"/>
                <a:gd name="T61" fmla="*/ 906 h 1372"/>
                <a:gd name="T62" fmla="*/ 252 w 1368"/>
                <a:gd name="T63" fmla="*/ 868 h 1372"/>
                <a:gd name="T64" fmla="*/ 286 w 1368"/>
                <a:gd name="T65" fmla="*/ 654 h 1372"/>
                <a:gd name="T66" fmla="*/ 282 w 1368"/>
                <a:gd name="T67" fmla="*/ 601 h 1372"/>
                <a:gd name="T68" fmla="*/ 321 w 1368"/>
                <a:gd name="T69" fmla="*/ 594 h 1372"/>
                <a:gd name="T70" fmla="*/ 345 w 1368"/>
                <a:gd name="T71" fmla="*/ 594 h 1372"/>
                <a:gd name="T72" fmla="*/ 264 w 1368"/>
                <a:gd name="T73" fmla="*/ 415 h 1372"/>
                <a:gd name="T74" fmla="*/ 268 w 1368"/>
                <a:gd name="T75" fmla="*/ 354 h 1372"/>
                <a:gd name="T76" fmla="*/ 215 w 1368"/>
                <a:gd name="T77" fmla="*/ 317 h 1372"/>
                <a:gd name="T78" fmla="*/ 194 w 1368"/>
                <a:gd name="T79" fmla="*/ 259 h 1372"/>
                <a:gd name="T80" fmla="*/ 177 w 1368"/>
                <a:gd name="T81" fmla="*/ 261 h 1372"/>
                <a:gd name="T82" fmla="*/ 149 w 1368"/>
                <a:gd name="T83" fmla="*/ 255 h 1372"/>
                <a:gd name="T84" fmla="*/ 139 w 1368"/>
                <a:gd name="T85" fmla="*/ 263 h 1372"/>
                <a:gd name="T86" fmla="*/ 124 w 1368"/>
                <a:gd name="T87" fmla="*/ 247 h 1372"/>
                <a:gd name="T88" fmla="*/ 87 w 1368"/>
                <a:gd name="T89" fmla="*/ 259 h 1372"/>
                <a:gd name="T90" fmla="*/ 18 w 1368"/>
                <a:gd name="T91" fmla="*/ 298 h 1372"/>
                <a:gd name="T92" fmla="*/ 0 w 1368"/>
                <a:gd name="T93" fmla="*/ 169 h 1372"/>
                <a:gd name="T94" fmla="*/ 13 w 1368"/>
                <a:gd name="T95" fmla="*/ 119 h 1372"/>
                <a:gd name="T96" fmla="*/ 57 w 1368"/>
                <a:gd name="T97" fmla="*/ 106 h 1372"/>
                <a:gd name="T98" fmla="*/ 119 w 1368"/>
                <a:gd name="T99" fmla="*/ 111 h 1372"/>
                <a:gd name="T100" fmla="*/ 174 w 1368"/>
                <a:gd name="T101" fmla="*/ 43 h 1372"/>
                <a:gd name="T102" fmla="*/ 199 w 1368"/>
                <a:gd name="T103" fmla="*/ 31 h 1372"/>
                <a:gd name="T104" fmla="*/ 280 w 1368"/>
                <a:gd name="T105" fmla="*/ 2 h 1372"/>
                <a:gd name="T106" fmla="*/ 359 w 1368"/>
                <a:gd name="T107" fmla="*/ 87 h 1372"/>
                <a:gd name="T108" fmla="*/ 405 w 1368"/>
                <a:gd name="T109" fmla="*/ 95 h 1372"/>
                <a:gd name="T110" fmla="*/ 402 w 1368"/>
                <a:gd name="T111" fmla="*/ 75 h 1372"/>
                <a:gd name="T112" fmla="*/ 442 w 1368"/>
                <a:gd name="T113" fmla="*/ 63 h 1372"/>
                <a:gd name="T114" fmla="*/ 472 w 1368"/>
                <a:gd name="T115" fmla="*/ 87 h 1372"/>
                <a:gd name="T116" fmla="*/ 525 w 1368"/>
                <a:gd name="T117" fmla="*/ 11 h 1372"/>
                <a:gd name="T118" fmla="*/ 600 w 1368"/>
                <a:gd name="T119" fmla="*/ 31 h 1372"/>
                <a:gd name="T120" fmla="*/ 616 w 1368"/>
                <a:gd name="T121" fmla="*/ 26 h 1372"/>
                <a:gd name="T122" fmla="*/ 651 w 1368"/>
                <a:gd name="T123" fmla="*/ 26 h 137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368"/>
                <a:gd name="T187" fmla="*/ 0 h 1372"/>
                <a:gd name="T188" fmla="*/ 1368 w 1368"/>
                <a:gd name="T189" fmla="*/ 1372 h 137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368" h="1372">
                  <a:moveTo>
                    <a:pt x="873" y="78"/>
                  </a:moveTo>
                  <a:lnTo>
                    <a:pt x="873" y="78"/>
                  </a:lnTo>
                  <a:lnTo>
                    <a:pt x="877" y="84"/>
                  </a:lnTo>
                  <a:lnTo>
                    <a:pt x="877" y="90"/>
                  </a:lnTo>
                  <a:lnTo>
                    <a:pt x="875" y="92"/>
                  </a:lnTo>
                  <a:lnTo>
                    <a:pt x="871" y="94"/>
                  </a:lnTo>
                  <a:lnTo>
                    <a:pt x="866" y="94"/>
                  </a:lnTo>
                  <a:lnTo>
                    <a:pt x="860" y="92"/>
                  </a:lnTo>
                  <a:lnTo>
                    <a:pt x="864" y="110"/>
                  </a:lnTo>
                  <a:lnTo>
                    <a:pt x="889" y="131"/>
                  </a:lnTo>
                  <a:lnTo>
                    <a:pt x="889" y="135"/>
                  </a:lnTo>
                  <a:lnTo>
                    <a:pt x="889" y="139"/>
                  </a:lnTo>
                  <a:lnTo>
                    <a:pt x="887" y="141"/>
                  </a:lnTo>
                  <a:lnTo>
                    <a:pt x="885" y="147"/>
                  </a:lnTo>
                  <a:lnTo>
                    <a:pt x="877" y="153"/>
                  </a:lnTo>
                  <a:lnTo>
                    <a:pt x="975" y="223"/>
                  </a:lnTo>
                  <a:lnTo>
                    <a:pt x="973" y="239"/>
                  </a:lnTo>
                  <a:lnTo>
                    <a:pt x="993" y="256"/>
                  </a:lnTo>
                  <a:lnTo>
                    <a:pt x="987" y="284"/>
                  </a:lnTo>
                  <a:lnTo>
                    <a:pt x="967" y="280"/>
                  </a:lnTo>
                  <a:lnTo>
                    <a:pt x="975" y="313"/>
                  </a:lnTo>
                  <a:lnTo>
                    <a:pt x="967" y="319"/>
                  </a:lnTo>
                  <a:lnTo>
                    <a:pt x="957" y="317"/>
                  </a:lnTo>
                  <a:lnTo>
                    <a:pt x="959" y="338"/>
                  </a:lnTo>
                  <a:lnTo>
                    <a:pt x="993" y="364"/>
                  </a:lnTo>
                  <a:lnTo>
                    <a:pt x="1006" y="405"/>
                  </a:lnTo>
                  <a:lnTo>
                    <a:pt x="1024" y="420"/>
                  </a:lnTo>
                  <a:lnTo>
                    <a:pt x="1034" y="450"/>
                  </a:lnTo>
                  <a:lnTo>
                    <a:pt x="1260" y="628"/>
                  </a:lnTo>
                  <a:lnTo>
                    <a:pt x="1298" y="637"/>
                  </a:lnTo>
                  <a:lnTo>
                    <a:pt x="1309" y="645"/>
                  </a:lnTo>
                  <a:lnTo>
                    <a:pt x="1315" y="667"/>
                  </a:lnTo>
                  <a:lnTo>
                    <a:pt x="1350" y="704"/>
                  </a:lnTo>
                  <a:lnTo>
                    <a:pt x="1344" y="725"/>
                  </a:lnTo>
                  <a:lnTo>
                    <a:pt x="1368" y="764"/>
                  </a:lnTo>
                  <a:lnTo>
                    <a:pt x="1368" y="776"/>
                  </a:lnTo>
                  <a:lnTo>
                    <a:pt x="1346" y="807"/>
                  </a:lnTo>
                  <a:lnTo>
                    <a:pt x="1341" y="800"/>
                  </a:lnTo>
                  <a:lnTo>
                    <a:pt x="1298" y="780"/>
                  </a:lnTo>
                  <a:lnTo>
                    <a:pt x="1292" y="800"/>
                  </a:lnTo>
                  <a:lnTo>
                    <a:pt x="1284" y="809"/>
                  </a:lnTo>
                  <a:lnTo>
                    <a:pt x="1280" y="811"/>
                  </a:lnTo>
                  <a:lnTo>
                    <a:pt x="1266" y="809"/>
                  </a:lnTo>
                  <a:lnTo>
                    <a:pt x="1262" y="868"/>
                  </a:lnTo>
                  <a:lnTo>
                    <a:pt x="1227" y="915"/>
                  </a:lnTo>
                  <a:lnTo>
                    <a:pt x="1116" y="950"/>
                  </a:lnTo>
                  <a:lnTo>
                    <a:pt x="1106" y="975"/>
                  </a:lnTo>
                  <a:lnTo>
                    <a:pt x="1075" y="997"/>
                  </a:lnTo>
                  <a:lnTo>
                    <a:pt x="1077" y="1011"/>
                  </a:lnTo>
                  <a:lnTo>
                    <a:pt x="1135" y="1087"/>
                  </a:lnTo>
                  <a:lnTo>
                    <a:pt x="1137" y="1171"/>
                  </a:lnTo>
                  <a:lnTo>
                    <a:pt x="1145" y="1185"/>
                  </a:lnTo>
                  <a:lnTo>
                    <a:pt x="1159" y="1181"/>
                  </a:lnTo>
                  <a:lnTo>
                    <a:pt x="1172" y="1185"/>
                  </a:lnTo>
                  <a:lnTo>
                    <a:pt x="1184" y="1214"/>
                  </a:lnTo>
                  <a:lnTo>
                    <a:pt x="1169" y="1253"/>
                  </a:lnTo>
                  <a:lnTo>
                    <a:pt x="1174" y="1280"/>
                  </a:lnTo>
                  <a:lnTo>
                    <a:pt x="1141" y="1284"/>
                  </a:lnTo>
                  <a:lnTo>
                    <a:pt x="1098" y="1261"/>
                  </a:lnTo>
                  <a:lnTo>
                    <a:pt x="1094" y="1214"/>
                  </a:lnTo>
                  <a:lnTo>
                    <a:pt x="1086" y="1208"/>
                  </a:lnTo>
                  <a:lnTo>
                    <a:pt x="1006" y="1204"/>
                  </a:lnTo>
                  <a:lnTo>
                    <a:pt x="997" y="1194"/>
                  </a:lnTo>
                  <a:lnTo>
                    <a:pt x="963" y="1185"/>
                  </a:lnTo>
                  <a:lnTo>
                    <a:pt x="948" y="1173"/>
                  </a:lnTo>
                  <a:lnTo>
                    <a:pt x="920" y="1185"/>
                  </a:lnTo>
                  <a:lnTo>
                    <a:pt x="916" y="1194"/>
                  </a:lnTo>
                  <a:lnTo>
                    <a:pt x="918" y="1224"/>
                  </a:lnTo>
                  <a:lnTo>
                    <a:pt x="903" y="1245"/>
                  </a:lnTo>
                  <a:lnTo>
                    <a:pt x="895" y="1226"/>
                  </a:lnTo>
                  <a:lnTo>
                    <a:pt x="891" y="1224"/>
                  </a:lnTo>
                  <a:lnTo>
                    <a:pt x="770" y="1226"/>
                  </a:lnTo>
                  <a:lnTo>
                    <a:pt x="762" y="1261"/>
                  </a:lnTo>
                  <a:lnTo>
                    <a:pt x="723" y="1263"/>
                  </a:lnTo>
                  <a:lnTo>
                    <a:pt x="715" y="1284"/>
                  </a:lnTo>
                  <a:lnTo>
                    <a:pt x="703" y="1298"/>
                  </a:lnTo>
                  <a:lnTo>
                    <a:pt x="651" y="1315"/>
                  </a:lnTo>
                  <a:lnTo>
                    <a:pt x="637" y="1306"/>
                  </a:lnTo>
                  <a:lnTo>
                    <a:pt x="586" y="1308"/>
                  </a:lnTo>
                  <a:lnTo>
                    <a:pt x="576" y="1300"/>
                  </a:lnTo>
                  <a:lnTo>
                    <a:pt x="572" y="1294"/>
                  </a:lnTo>
                  <a:lnTo>
                    <a:pt x="584" y="1245"/>
                  </a:lnTo>
                  <a:lnTo>
                    <a:pt x="516" y="1263"/>
                  </a:lnTo>
                  <a:lnTo>
                    <a:pt x="459" y="1239"/>
                  </a:lnTo>
                  <a:lnTo>
                    <a:pt x="451" y="1263"/>
                  </a:lnTo>
                  <a:lnTo>
                    <a:pt x="445" y="1269"/>
                  </a:lnTo>
                  <a:lnTo>
                    <a:pt x="438" y="1269"/>
                  </a:lnTo>
                  <a:lnTo>
                    <a:pt x="436" y="1267"/>
                  </a:lnTo>
                  <a:lnTo>
                    <a:pt x="432" y="1251"/>
                  </a:lnTo>
                  <a:lnTo>
                    <a:pt x="441" y="1233"/>
                  </a:lnTo>
                  <a:lnTo>
                    <a:pt x="438" y="1222"/>
                  </a:lnTo>
                  <a:lnTo>
                    <a:pt x="428" y="1214"/>
                  </a:lnTo>
                  <a:lnTo>
                    <a:pt x="402" y="1247"/>
                  </a:lnTo>
                  <a:lnTo>
                    <a:pt x="398" y="1272"/>
                  </a:lnTo>
                  <a:lnTo>
                    <a:pt x="400" y="1274"/>
                  </a:lnTo>
                  <a:lnTo>
                    <a:pt x="402" y="1276"/>
                  </a:lnTo>
                  <a:lnTo>
                    <a:pt x="410" y="1274"/>
                  </a:lnTo>
                  <a:lnTo>
                    <a:pt x="404" y="1335"/>
                  </a:lnTo>
                  <a:lnTo>
                    <a:pt x="330" y="1372"/>
                  </a:lnTo>
                  <a:lnTo>
                    <a:pt x="332" y="1353"/>
                  </a:lnTo>
                  <a:lnTo>
                    <a:pt x="332" y="1345"/>
                  </a:lnTo>
                  <a:lnTo>
                    <a:pt x="322" y="1339"/>
                  </a:lnTo>
                  <a:lnTo>
                    <a:pt x="312" y="1337"/>
                  </a:lnTo>
                  <a:lnTo>
                    <a:pt x="309" y="1319"/>
                  </a:lnTo>
                  <a:lnTo>
                    <a:pt x="322" y="1302"/>
                  </a:lnTo>
                  <a:lnTo>
                    <a:pt x="291" y="1267"/>
                  </a:lnTo>
                  <a:lnTo>
                    <a:pt x="287" y="1253"/>
                  </a:lnTo>
                  <a:lnTo>
                    <a:pt x="283" y="1249"/>
                  </a:lnTo>
                  <a:lnTo>
                    <a:pt x="264" y="1251"/>
                  </a:lnTo>
                  <a:lnTo>
                    <a:pt x="244" y="1216"/>
                  </a:lnTo>
                  <a:lnTo>
                    <a:pt x="197" y="1251"/>
                  </a:lnTo>
                  <a:lnTo>
                    <a:pt x="189" y="1249"/>
                  </a:lnTo>
                  <a:lnTo>
                    <a:pt x="170" y="1233"/>
                  </a:lnTo>
                  <a:lnTo>
                    <a:pt x="185" y="1216"/>
                  </a:lnTo>
                  <a:lnTo>
                    <a:pt x="195" y="1214"/>
                  </a:lnTo>
                  <a:lnTo>
                    <a:pt x="205" y="1214"/>
                  </a:lnTo>
                  <a:lnTo>
                    <a:pt x="244" y="1185"/>
                  </a:lnTo>
                  <a:lnTo>
                    <a:pt x="266" y="1194"/>
                  </a:lnTo>
                  <a:lnTo>
                    <a:pt x="283" y="1181"/>
                  </a:lnTo>
                  <a:lnTo>
                    <a:pt x="299" y="1181"/>
                  </a:lnTo>
                  <a:lnTo>
                    <a:pt x="316" y="1202"/>
                  </a:lnTo>
                  <a:lnTo>
                    <a:pt x="334" y="1167"/>
                  </a:lnTo>
                  <a:lnTo>
                    <a:pt x="330" y="1155"/>
                  </a:lnTo>
                  <a:lnTo>
                    <a:pt x="322" y="1151"/>
                  </a:lnTo>
                  <a:lnTo>
                    <a:pt x="322" y="1145"/>
                  </a:lnTo>
                  <a:lnTo>
                    <a:pt x="332" y="1120"/>
                  </a:lnTo>
                  <a:lnTo>
                    <a:pt x="328" y="1108"/>
                  </a:lnTo>
                  <a:lnTo>
                    <a:pt x="322" y="1104"/>
                  </a:lnTo>
                  <a:lnTo>
                    <a:pt x="275" y="886"/>
                  </a:lnTo>
                  <a:lnTo>
                    <a:pt x="309" y="862"/>
                  </a:lnTo>
                  <a:lnTo>
                    <a:pt x="316" y="848"/>
                  </a:lnTo>
                  <a:lnTo>
                    <a:pt x="365" y="831"/>
                  </a:lnTo>
                  <a:lnTo>
                    <a:pt x="369" y="825"/>
                  </a:lnTo>
                  <a:lnTo>
                    <a:pt x="367" y="817"/>
                  </a:lnTo>
                  <a:lnTo>
                    <a:pt x="375" y="811"/>
                  </a:lnTo>
                  <a:lnTo>
                    <a:pt x="361" y="764"/>
                  </a:lnTo>
                  <a:lnTo>
                    <a:pt x="373" y="751"/>
                  </a:lnTo>
                  <a:lnTo>
                    <a:pt x="379" y="751"/>
                  </a:lnTo>
                  <a:lnTo>
                    <a:pt x="406" y="768"/>
                  </a:lnTo>
                  <a:lnTo>
                    <a:pt x="410" y="755"/>
                  </a:lnTo>
                  <a:lnTo>
                    <a:pt x="412" y="753"/>
                  </a:lnTo>
                  <a:lnTo>
                    <a:pt x="422" y="757"/>
                  </a:lnTo>
                  <a:lnTo>
                    <a:pt x="428" y="768"/>
                  </a:lnTo>
                  <a:lnTo>
                    <a:pt x="441" y="755"/>
                  </a:lnTo>
                  <a:lnTo>
                    <a:pt x="441" y="731"/>
                  </a:lnTo>
                  <a:lnTo>
                    <a:pt x="428" y="719"/>
                  </a:lnTo>
                  <a:lnTo>
                    <a:pt x="418" y="643"/>
                  </a:lnTo>
                  <a:lnTo>
                    <a:pt x="338" y="528"/>
                  </a:lnTo>
                  <a:lnTo>
                    <a:pt x="334" y="489"/>
                  </a:lnTo>
                  <a:lnTo>
                    <a:pt x="330" y="465"/>
                  </a:lnTo>
                  <a:lnTo>
                    <a:pt x="340" y="458"/>
                  </a:lnTo>
                  <a:lnTo>
                    <a:pt x="342" y="450"/>
                  </a:lnTo>
                  <a:lnTo>
                    <a:pt x="318" y="379"/>
                  </a:lnTo>
                  <a:lnTo>
                    <a:pt x="287" y="407"/>
                  </a:lnTo>
                  <a:lnTo>
                    <a:pt x="283" y="409"/>
                  </a:lnTo>
                  <a:lnTo>
                    <a:pt x="275" y="403"/>
                  </a:lnTo>
                  <a:lnTo>
                    <a:pt x="271" y="381"/>
                  </a:lnTo>
                  <a:lnTo>
                    <a:pt x="264" y="372"/>
                  </a:lnTo>
                  <a:lnTo>
                    <a:pt x="246" y="379"/>
                  </a:lnTo>
                  <a:lnTo>
                    <a:pt x="248" y="329"/>
                  </a:lnTo>
                  <a:lnTo>
                    <a:pt x="238" y="319"/>
                  </a:lnTo>
                  <a:lnTo>
                    <a:pt x="230" y="319"/>
                  </a:lnTo>
                  <a:lnTo>
                    <a:pt x="230" y="327"/>
                  </a:lnTo>
                  <a:lnTo>
                    <a:pt x="226" y="332"/>
                  </a:lnTo>
                  <a:lnTo>
                    <a:pt x="213" y="334"/>
                  </a:lnTo>
                  <a:lnTo>
                    <a:pt x="211" y="325"/>
                  </a:lnTo>
                  <a:lnTo>
                    <a:pt x="205" y="321"/>
                  </a:lnTo>
                  <a:lnTo>
                    <a:pt x="191" y="323"/>
                  </a:lnTo>
                  <a:lnTo>
                    <a:pt x="191" y="329"/>
                  </a:lnTo>
                  <a:lnTo>
                    <a:pt x="189" y="334"/>
                  </a:lnTo>
                  <a:lnTo>
                    <a:pt x="185" y="336"/>
                  </a:lnTo>
                  <a:lnTo>
                    <a:pt x="178" y="334"/>
                  </a:lnTo>
                  <a:lnTo>
                    <a:pt x="176" y="299"/>
                  </a:lnTo>
                  <a:lnTo>
                    <a:pt x="174" y="293"/>
                  </a:lnTo>
                  <a:lnTo>
                    <a:pt x="164" y="301"/>
                  </a:lnTo>
                  <a:lnTo>
                    <a:pt x="158" y="313"/>
                  </a:lnTo>
                  <a:lnTo>
                    <a:pt x="109" y="303"/>
                  </a:lnTo>
                  <a:lnTo>
                    <a:pt x="103" y="309"/>
                  </a:lnTo>
                  <a:lnTo>
                    <a:pt x="99" y="317"/>
                  </a:lnTo>
                  <a:lnTo>
                    <a:pt x="111" y="329"/>
                  </a:lnTo>
                  <a:lnTo>
                    <a:pt x="111" y="340"/>
                  </a:lnTo>
                  <a:lnTo>
                    <a:pt x="68" y="379"/>
                  </a:lnTo>
                  <a:lnTo>
                    <a:pt x="31" y="381"/>
                  </a:lnTo>
                  <a:lnTo>
                    <a:pt x="23" y="379"/>
                  </a:lnTo>
                  <a:lnTo>
                    <a:pt x="13" y="364"/>
                  </a:lnTo>
                  <a:lnTo>
                    <a:pt x="4" y="293"/>
                  </a:lnTo>
                  <a:lnTo>
                    <a:pt x="0" y="254"/>
                  </a:lnTo>
                  <a:lnTo>
                    <a:pt x="0" y="215"/>
                  </a:lnTo>
                  <a:lnTo>
                    <a:pt x="15" y="202"/>
                  </a:lnTo>
                  <a:lnTo>
                    <a:pt x="17" y="190"/>
                  </a:lnTo>
                  <a:lnTo>
                    <a:pt x="6" y="170"/>
                  </a:lnTo>
                  <a:lnTo>
                    <a:pt x="17" y="151"/>
                  </a:lnTo>
                  <a:lnTo>
                    <a:pt x="37" y="141"/>
                  </a:lnTo>
                  <a:lnTo>
                    <a:pt x="51" y="149"/>
                  </a:lnTo>
                  <a:lnTo>
                    <a:pt x="68" y="143"/>
                  </a:lnTo>
                  <a:lnTo>
                    <a:pt x="72" y="135"/>
                  </a:lnTo>
                  <a:lnTo>
                    <a:pt x="115" y="131"/>
                  </a:lnTo>
                  <a:lnTo>
                    <a:pt x="121" y="135"/>
                  </a:lnTo>
                  <a:lnTo>
                    <a:pt x="125" y="149"/>
                  </a:lnTo>
                  <a:lnTo>
                    <a:pt x="152" y="141"/>
                  </a:lnTo>
                  <a:lnTo>
                    <a:pt x="150" y="106"/>
                  </a:lnTo>
                  <a:lnTo>
                    <a:pt x="158" y="90"/>
                  </a:lnTo>
                  <a:lnTo>
                    <a:pt x="185" y="88"/>
                  </a:lnTo>
                  <a:lnTo>
                    <a:pt x="223" y="55"/>
                  </a:lnTo>
                  <a:lnTo>
                    <a:pt x="228" y="33"/>
                  </a:lnTo>
                  <a:lnTo>
                    <a:pt x="242" y="24"/>
                  </a:lnTo>
                  <a:lnTo>
                    <a:pt x="246" y="26"/>
                  </a:lnTo>
                  <a:lnTo>
                    <a:pt x="254" y="39"/>
                  </a:lnTo>
                  <a:lnTo>
                    <a:pt x="295" y="20"/>
                  </a:lnTo>
                  <a:lnTo>
                    <a:pt x="316" y="0"/>
                  </a:lnTo>
                  <a:lnTo>
                    <a:pt x="350" y="0"/>
                  </a:lnTo>
                  <a:lnTo>
                    <a:pt x="357" y="2"/>
                  </a:lnTo>
                  <a:lnTo>
                    <a:pt x="361" y="22"/>
                  </a:lnTo>
                  <a:lnTo>
                    <a:pt x="375" y="20"/>
                  </a:lnTo>
                  <a:lnTo>
                    <a:pt x="465" y="86"/>
                  </a:lnTo>
                  <a:lnTo>
                    <a:pt x="459" y="110"/>
                  </a:lnTo>
                  <a:lnTo>
                    <a:pt x="506" y="139"/>
                  </a:lnTo>
                  <a:lnTo>
                    <a:pt x="514" y="139"/>
                  </a:lnTo>
                  <a:lnTo>
                    <a:pt x="516" y="125"/>
                  </a:lnTo>
                  <a:lnTo>
                    <a:pt x="518" y="121"/>
                  </a:lnTo>
                  <a:lnTo>
                    <a:pt x="533" y="121"/>
                  </a:lnTo>
                  <a:lnTo>
                    <a:pt x="537" y="106"/>
                  </a:lnTo>
                  <a:lnTo>
                    <a:pt x="535" y="102"/>
                  </a:lnTo>
                  <a:lnTo>
                    <a:pt x="514" y="96"/>
                  </a:lnTo>
                  <a:lnTo>
                    <a:pt x="561" y="59"/>
                  </a:lnTo>
                  <a:lnTo>
                    <a:pt x="565" y="59"/>
                  </a:lnTo>
                  <a:lnTo>
                    <a:pt x="567" y="61"/>
                  </a:lnTo>
                  <a:lnTo>
                    <a:pt x="565" y="80"/>
                  </a:lnTo>
                  <a:lnTo>
                    <a:pt x="582" y="78"/>
                  </a:lnTo>
                  <a:lnTo>
                    <a:pt x="590" y="84"/>
                  </a:lnTo>
                  <a:lnTo>
                    <a:pt x="598" y="108"/>
                  </a:lnTo>
                  <a:lnTo>
                    <a:pt x="604" y="110"/>
                  </a:lnTo>
                  <a:lnTo>
                    <a:pt x="651" y="94"/>
                  </a:lnTo>
                  <a:lnTo>
                    <a:pt x="635" y="20"/>
                  </a:lnTo>
                  <a:lnTo>
                    <a:pt x="653" y="6"/>
                  </a:lnTo>
                  <a:lnTo>
                    <a:pt x="670" y="14"/>
                  </a:lnTo>
                  <a:lnTo>
                    <a:pt x="684" y="45"/>
                  </a:lnTo>
                  <a:lnTo>
                    <a:pt x="729" y="47"/>
                  </a:lnTo>
                  <a:lnTo>
                    <a:pt x="756" y="33"/>
                  </a:lnTo>
                  <a:lnTo>
                    <a:pt x="766" y="39"/>
                  </a:lnTo>
                  <a:lnTo>
                    <a:pt x="772" y="30"/>
                  </a:lnTo>
                  <a:lnTo>
                    <a:pt x="774" y="28"/>
                  </a:lnTo>
                  <a:lnTo>
                    <a:pt x="780" y="28"/>
                  </a:lnTo>
                  <a:lnTo>
                    <a:pt x="787" y="33"/>
                  </a:lnTo>
                  <a:lnTo>
                    <a:pt x="789" y="37"/>
                  </a:lnTo>
                  <a:lnTo>
                    <a:pt x="789" y="41"/>
                  </a:lnTo>
                  <a:lnTo>
                    <a:pt x="795" y="41"/>
                  </a:lnTo>
                  <a:lnTo>
                    <a:pt x="832" y="33"/>
                  </a:lnTo>
                  <a:lnTo>
                    <a:pt x="873" y="78"/>
                  </a:lnTo>
                  <a:close/>
                </a:path>
              </a:pathLst>
            </a:custGeom>
            <a:solidFill>
              <a:schemeClr val="accent1"/>
            </a:solidFill>
            <a:ln w="19050" cmpd="sng">
              <a:solidFill>
                <a:schemeClr val="accent3"/>
              </a:solidFill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434000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Grafik Tex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5E75C8F1-8DF7-E8AB-6034-D230522BA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2" name="Textplatzhalter 5">
            <a:extLst>
              <a:ext uri="{FF2B5EF4-FFF2-40B4-BE49-F238E27FC236}">
                <a16:creationId xmlns:a16="http://schemas.microsoft.com/office/drawing/2014/main" id="{4BADBF86-C326-DB0E-76B8-F73D5631A2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57560DF-C939-FF8D-98C7-940AF0E731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6" name="Bildplatzhalter 29">
            <a:extLst>
              <a:ext uri="{FF2B5EF4-FFF2-40B4-BE49-F238E27FC236}">
                <a16:creationId xmlns:a16="http://schemas.microsoft.com/office/drawing/2014/main" id="{5CCA7CD5-459F-42A4-825E-579B35A8213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56000" y="368300"/>
            <a:ext cx="4032403" cy="333733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E6F9D618-F8D4-4A67-92B8-31BABF9C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6000" y="4027901"/>
            <a:ext cx="4032403" cy="174107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</p:spTree>
    <p:extLst>
      <p:ext uri="{BB962C8B-B14F-4D97-AF65-F5344CB8AC3E}">
        <p14:creationId xmlns:p14="http://schemas.microsoft.com/office/powerpoint/2010/main" val="7231091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Grafik HG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3C512BE6-028A-F6CD-C50C-EAAB022398A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Bildplatzhalter 29">
            <a:extLst>
              <a:ext uri="{FF2B5EF4-FFF2-40B4-BE49-F238E27FC236}">
                <a16:creationId xmlns:a16="http://schemas.microsoft.com/office/drawing/2014/main" id="{0A2C6C33-91C5-5566-AC19-CACA5C30644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56210" y="3751263"/>
            <a:ext cx="4032403" cy="2017712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Freihandform 3">
            <a:extLst>
              <a:ext uri="{FF2B5EF4-FFF2-40B4-BE49-F238E27FC236}">
                <a16:creationId xmlns:a16="http://schemas.microsoft.com/office/drawing/2014/main" id="{DE551C17-F48F-9902-3022-50114838D08F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Proxima Nova" panose="02000506030000020004" pitchFamily="2" charset="0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Proxima Nova" panose="02000506030000020004" pitchFamily="2" charset="0"/>
            </a:endParaRP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8DA8E0A4-1D34-CB5B-DEC5-6F1F527F3E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6000" y="1687927"/>
            <a:ext cx="4032403" cy="174107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69E863F-6678-F469-0E40-E0C125509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000" y="368300"/>
            <a:ext cx="4032613" cy="720725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Hier steht eine </a:t>
            </a:r>
            <a:br>
              <a:rPr lang="de-DE" dirty="0"/>
            </a:br>
            <a:r>
              <a:rPr lang="de-DE" dirty="0"/>
              <a:t>kurze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94911321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ext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A659A7D-6327-34EE-381B-D6A8C9F1A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687926"/>
            <a:ext cx="522006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ADE083-138A-3F6D-3EBA-848325D23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4" name="Tabellenplatzhalter 3">
            <a:extLst>
              <a:ext uri="{FF2B5EF4-FFF2-40B4-BE49-F238E27FC236}">
                <a16:creationId xmlns:a16="http://schemas.microsoft.com/office/drawing/2014/main" id="{60F80F34-DADA-4870-890F-C86EE5784047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6096000" y="368300"/>
            <a:ext cx="5585927" cy="5400675"/>
          </a:xfrm>
        </p:spPr>
        <p:txBody>
          <a:bodyPr/>
          <a:lstStyle/>
          <a:p>
            <a:r>
              <a:rPr lang="de-DE"/>
              <a:t>Tabelle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202036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BA659A7D-6327-34EE-381B-D6A8C9F1A9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7" y="1687926"/>
            <a:ext cx="5220063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8" name="Diagrammplatzhalter 7">
            <a:extLst>
              <a:ext uri="{FF2B5EF4-FFF2-40B4-BE49-F238E27FC236}">
                <a16:creationId xmlns:a16="http://schemas.microsoft.com/office/drawing/2014/main" id="{83057466-0444-ADB4-DCD4-951B9CEE7D46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096000" y="377825"/>
            <a:ext cx="5580063" cy="539115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r>
              <a:rPr lang="de-DE"/>
              <a:t>Diagramm durch Klicken auf Symbol hinzufügen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CADE083-138A-3F6D-3EBA-848325D239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6302199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nhaltsplatzhalter 7">
            <a:extLst>
              <a:ext uri="{FF2B5EF4-FFF2-40B4-BE49-F238E27FC236}">
                <a16:creationId xmlns:a16="http://schemas.microsoft.com/office/drawing/2014/main" id="{54E28B20-1CA0-78CD-9D56-B976869F8CC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5939" y="1686575"/>
            <a:ext cx="9972674" cy="40824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Elemente durch Klicken auf Symbol hinzufügen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05C5CF3-87F7-DF64-9ADD-3ADF5E1A17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120991712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und Kreislauf 3 Schr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ACB064E-5A04-A93B-9273-9B98BBB4C44F}"/>
              </a:ext>
            </a:extLst>
          </p:cNvPr>
          <p:cNvGrpSpPr/>
          <p:nvPr userDrawn="1"/>
        </p:nvGrpSpPr>
        <p:grpSpPr>
          <a:xfrm>
            <a:off x="6712880" y="805324"/>
            <a:ext cx="4421297" cy="5120719"/>
            <a:chOff x="6115050" y="377825"/>
            <a:chExt cx="5027613" cy="5822950"/>
          </a:xfrm>
        </p:grpSpPr>
        <p:graphicFrame>
          <p:nvGraphicFramePr>
            <p:cNvPr id="3" name="Inhaltsplatzhalter 4">
              <a:extLst>
                <a:ext uri="{FF2B5EF4-FFF2-40B4-BE49-F238E27FC236}">
                  <a16:creationId xmlns:a16="http://schemas.microsoft.com/office/drawing/2014/main" id="{88CA7C95-DDB7-B6D7-BCA3-B87C991F5658}"/>
                </a:ext>
              </a:extLst>
            </p:cNvPr>
            <p:cNvGraphicFramePr>
              <a:graphicFrameLocks/>
            </p:cNvGraphicFramePr>
            <p:nvPr userDrawn="1">
              <p:extLst>
                <p:ext uri="{D42A27DB-BD31-4B8C-83A1-F6EECF244321}">
                  <p14:modId xmlns:p14="http://schemas.microsoft.com/office/powerpoint/2010/main" val="1366929701"/>
                </p:ext>
              </p:extLst>
            </p:nvPr>
          </p:nvGraphicFramePr>
          <p:xfrm>
            <a:off x="6115050" y="377825"/>
            <a:ext cx="5027613" cy="5822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" name="Dreieck 3">
              <a:extLst>
                <a:ext uri="{FF2B5EF4-FFF2-40B4-BE49-F238E27FC236}">
                  <a16:creationId xmlns:a16="http://schemas.microsoft.com/office/drawing/2014/main" id="{C80875A8-D777-AA65-C85C-ADE4046B9D52}"/>
                </a:ext>
              </a:extLst>
            </p:cNvPr>
            <p:cNvSpPr/>
            <p:nvPr userDrawn="1"/>
          </p:nvSpPr>
          <p:spPr>
            <a:xfrm rot="5400000">
              <a:off x="8590745" y="1644432"/>
              <a:ext cx="273049" cy="235387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5" name="Dreieck 4">
              <a:extLst>
                <a:ext uri="{FF2B5EF4-FFF2-40B4-BE49-F238E27FC236}">
                  <a16:creationId xmlns:a16="http://schemas.microsoft.com/office/drawing/2014/main" id="{43B100A5-4393-6897-4765-9B1E50C90D2B}"/>
                </a:ext>
              </a:extLst>
            </p:cNvPr>
            <p:cNvSpPr/>
            <p:nvPr userDrawn="1"/>
          </p:nvSpPr>
          <p:spPr>
            <a:xfrm rot="12572545">
              <a:off x="9904741" y="4312447"/>
              <a:ext cx="278375" cy="23997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6" name="Dreieck 5">
              <a:extLst>
                <a:ext uri="{FF2B5EF4-FFF2-40B4-BE49-F238E27FC236}">
                  <a16:creationId xmlns:a16="http://schemas.microsoft.com/office/drawing/2014/main" id="{C46F0D16-11A4-6E58-4EA0-EEA4C7E3391F}"/>
                </a:ext>
              </a:extLst>
            </p:cNvPr>
            <p:cNvSpPr/>
            <p:nvPr userDrawn="1"/>
          </p:nvSpPr>
          <p:spPr>
            <a:xfrm rot="19800000">
              <a:off x="6932942" y="4109248"/>
              <a:ext cx="278375" cy="239978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35A9B6CA-6F03-C2F8-C908-74F488642A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0" y="1687926"/>
            <a:ext cx="1668383" cy="273049"/>
          </a:xfr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2" name="Textplatzhalter 9">
            <a:extLst>
              <a:ext uri="{FF2B5EF4-FFF2-40B4-BE49-F238E27FC236}">
                <a16:creationId xmlns:a16="http://schemas.microsoft.com/office/drawing/2014/main" id="{204FA36B-3BE1-2E22-2172-587BAABDD3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053749" y="1687926"/>
            <a:ext cx="1622314" cy="273049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9" name="Textplatzhalter 9">
            <a:extLst>
              <a:ext uri="{FF2B5EF4-FFF2-40B4-BE49-F238E27FC236}">
                <a16:creationId xmlns:a16="http://schemas.microsoft.com/office/drawing/2014/main" id="{F6193CDD-97CB-4FCB-9CAF-7A8DF2B4DB8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82741" y="5495926"/>
            <a:ext cx="1660634" cy="273049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20" name="Textplatzhalter 9">
            <a:extLst>
              <a:ext uri="{FF2B5EF4-FFF2-40B4-BE49-F238E27FC236}">
                <a16:creationId xmlns:a16="http://schemas.microsoft.com/office/drawing/2014/main" id="{5CE2AECC-8B5F-08E7-ECAF-A75EBE9D38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42712" y="2738343"/>
            <a:ext cx="1736234" cy="1567545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B5D12EE4-E7D1-AE85-D9BE-5DD447E16A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1687926"/>
            <a:ext cx="5220062" cy="408104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 dirty="0"/>
              <a:t>Hier Text einfügen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E0F623DE-9634-4E90-187C-36453F1C8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368300"/>
            <a:ext cx="5220062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248416320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lide Zeitp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platzhalter 21">
            <a:extLst>
              <a:ext uri="{FF2B5EF4-FFF2-40B4-BE49-F238E27FC236}">
                <a16:creationId xmlns:a16="http://schemas.microsoft.com/office/drawing/2014/main" id="{0515113A-A4FF-4FB0-A6FE-DD48AE2009CE}"/>
              </a:ext>
            </a:extLst>
          </p:cNvPr>
          <p:cNvSpPr>
            <a:spLocks noGrp="1"/>
          </p:cNvSpPr>
          <p:nvPr>
            <p:ph type="body" sz="quarter" idx="93" hasCustomPrompt="1"/>
          </p:nvPr>
        </p:nvSpPr>
        <p:spPr>
          <a:xfrm>
            <a:off x="8852627" y="1406591"/>
            <a:ext cx="1620000" cy="548805"/>
          </a:xfrm>
          <a:solidFill>
            <a:schemeClr val="accent1"/>
          </a:solidFill>
        </p:spPr>
        <p:txBody>
          <a:bodyPr lIns="72000" tIns="43200" bIns="432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2024</a:t>
            </a:r>
          </a:p>
        </p:txBody>
      </p:sp>
      <p:sp>
        <p:nvSpPr>
          <p:cNvPr id="161" name="Textplatzhalter 21">
            <a:extLst>
              <a:ext uri="{FF2B5EF4-FFF2-40B4-BE49-F238E27FC236}">
                <a16:creationId xmlns:a16="http://schemas.microsoft.com/office/drawing/2014/main" id="{C5913C7C-8805-47F6-8EB5-61E9DF8389CC}"/>
              </a:ext>
            </a:extLst>
          </p:cNvPr>
          <p:cNvSpPr>
            <a:spLocks noGrp="1"/>
          </p:cNvSpPr>
          <p:nvPr>
            <p:ph type="body" sz="quarter" idx="91" hasCustomPrompt="1"/>
          </p:nvPr>
        </p:nvSpPr>
        <p:spPr>
          <a:xfrm>
            <a:off x="515263" y="1403423"/>
            <a:ext cx="1620000" cy="548805"/>
          </a:xfrm>
          <a:solidFill>
            <a:schemeClr val="accent1"/>
          </a:solidFill>
        </p:spPr>
        <p:txBody>
          <a:bodyPr lIns="72000" tIns="43200" bIns="4320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2022</a:t>
            </a:r>
          </a:p>
        </p:txBody>
      </p:sp>
      <p:sp>
        <p:nvSpPr>
          <p:cNvPr id="151" name="Textplatzhalter 22">
            <a:extLst>
              <a:ext uri="{FF2B5EF4-FFF2-40B4-BE49-F238E27FC236}">
                <a16:creationId xmlns:a16="http://schemas.microsoft.com/office/drawing/2014/main" id="{0D9F116A-3F64-4BA1-9AB8-381241FC5AD8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515264" y="5236443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50" name="Textplatzhalter 22">
            <a:extLst>
              <a:ext uri="{FF2B5EF4-FFF2-40B4-BE49-F238E27FC236}">
                <a16:creationId xmlns:a16="http://schemas.microsoft.com/office/drawing/2014/main" id="{7457FBE3-20F7-47C3-BD9D-D7A3C32ACDB6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515264" y="4891575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9" name="Textplatzhalter 22">
            <a:extLst>
              <a:ext uri="{FF2B5EF4-FFF2-40B4-BE49-F238E27FC236}">
                <a16:creationId xmlns:a16="http://schemas.microsoft.com/office/drawing/2014/main" id="{38A98919-2A40-4047-BFF7-CA8B4FDCD980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515264" y="4547837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8" name="Textplatzhalter 22">
            <a:extLst>
              <a:ext uri="{FF2B5EF4-FFF2-40B4-BE49-F238E27FC236}">
                <a16:creationId xmlns:a16="http://schemas.microsoft.com/office/drawing/2014/main" id="{2A7493C7-710D-4F8D-9EB3-DE8F904157B0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515264" y="4210441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7" name="Textplatzhalter 22">
            <a:extLst>
              <a:ext uri="{FF2B5EF4-FFF2-40B4-BE49-F238E27FC236}">
                <a16:creationId xmlns:a16="http://schemas.microsoft.com/office/drawing/2014/main" id="{938B5441-52B7-4A9D-B62B-5CA7B3BCFEB7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515264" y="3838118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6" name="Textplatzhalter 22">
            <a:extLst>
              <a:ext uri="{FF2B5EF4-FFF2-40B4-BE49-F238E27FC236}">
                <a16:creationId xmlns:a16="http://schemas.microsoft.com/office/drawing/2014/main" id="{68604F3D-E834-4044-8A0C-00A12D7B99A9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15264" y="3501316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5" name="Textplatzhalter 22">
            <a:extLst>
              <a:ext uri="{FF2B5EF4-FFF2-40B4-BE49-F238E27FC236}">
                <a16:creationId xmlns:a16="http://schemas.microsoft.com/office/drawing/2014/main" id="{1CD7F48E-7739-4E4E-8441-E820C96ABF51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15264" y="3166624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4" name="Textplatzhalter 22">
            <a:extLst>
              <a:ext uri="{FF2B5EF4-FFF2-40B4-BE49-F238E27FC236}">
                <a16:creationId xmlns:a16="http://schemas.microsoft.com/office/drawing/2014/main" id="{CFAD9096-68CC-4543-8940-167EFFA1BF3E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515264" y="2819398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43" name="Textplatzhalter 22">
            <a:extLst>
              <a:ext uri="{FF2B5EF4-FFF2-40B4-BE49-F238E27FC236}">
                <a16:creationId xmlns:a16="http://schemas.microsoft.com/office/drawing/2014/main" id="{39789951-ADFE-46CD-BD51-4A552B8C113B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15264" y="2456122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39" name="Textplatzhalter 22">
            <a:extLst>
              <a:ext uri="{FF2B5EF4-FFF2-40B4-BE49-F238E27FC236}">
                <a16:creationId xmlns:a16="http://schemas.microsoft.com/office/drawing/2014/main" id="{84DBDEF4-5D30-45BC-801B-5077E371FD6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264" y="2114244"/>
            <a:ext cx="9972674" cy="19833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38" name="Textplatzhalter 21">
            <a:extLst>
              <a:ext uri="{FF2B5EF4-FFF2-40B4-BE49-F238E27FC236}">
                <a16:creationId xmlns:a16="http://schemas.microsoft.com/office/drawing/2014/main" id="{A56BC631-096D-44A4-AD41-41B23013682A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515264" y="2111499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2" name="Textplatzhalter 21">
            <a:extLst>
              <a:ext uri="{FF2B5EF4-FFF2-40B4-BE49-F238E27FC236}">
                <a16:creationId xmlns:a16="http://schemas.microsoft.com/office/drawing/2014/main" id="{8D6D3F72-E16F-4F0E-84C2-7A9C8F87A260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515264" y="2444684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3" name="Textplatzhalter 21">
            <a:extLst>
              <a:ext uri="{FF2B5EF4-FFF2-40B4-BE49-F238E27FC236}">
                <a16:creationId xmlns:a16="http://schemas.microsoft.com/office/drawing/2014/main" id="{521D85B7-05FD-450E-B6DD-908614DE1295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515264" y="2823716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4" name="Textplatzhalter 21">
            <a:extLst>
              <a:ext uri="{FF2B5EF4-FFF2-40B4-BE49-F238E27FC236}">
                <a16:creationId xmlns:a16="http://schemas.microsoft.com/office/drawing/2014/main" id="{94438BBF-6A7E-419F-9502-9BCC9855C12C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1091379" y="3149170"/>
            <a:ext cx="1508977" cy="221285"/>
          </a:xfrm>
          <a:solidFill>
            <a:srgbClr val="EB5E5E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5" name="Textplatzhalter 21">
            <a:extLst>
              <a:ext uri="{FF2B5EF4-FFF2-40B4-BE49-F238E27FC236}">
                <a16:creationId xmlns:a16="http://schemas.microsoft.com/office/drawing/2014/main" id="{6B57655B-3545-4709-B1C7-1D56D2F00515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515264" y="3486585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6" name="Textplatzhalter 21">
            <a:extLst>
              <a:ext uri="{FF2B5EF4-FFF2-40B4-BE49-F238E27FC236}">
                <a16:creationId xmlns:a16="http://schemas.microsoft.com/office/drawing/2014/main" id="{6B86AB63-D32A-4A05-8F9B-36463ABEB855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515264" y="3822010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7" name="Textplatzhalter 21">
            <a:extLst>
              <a:ext uri="{FF2B5EF4-FFF2-40B4-BE49-F238E27FC236}">
                <a16:creationId xmlns:a16="http://schemas.microsoft.com/office/drawing/2014/main" id="{F003A1F6-C51C-46D3-B211-1D9A02CEB392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515263" y="4531916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8" name="Textplatzhalter 21">
            <a:extLst>
              <a:ext uri="{FF2B5EF4-FFF2-40B4-BE49-F238E27FC236}">
                <a16:creationId xmlns:a16="http://schemas.microsoft.com/office/drawing/2014/main" id="{9D937F82-2B1E-4492-8893-742759D5739E}"/>
              </a:ext>
            </a:extLst>
          </p:cNvPr>
          <p:cNvSpPr>
            <a:spLocks noGrp="1"/>
          </p:cNvSpPr>
          <p:nvPr>
            <p:ph type="body" sz="quarter" idx="88" hasCustomPrompt="1"/>
          </p:nvPr>
        </p:nvSpPr>
        <p:spPr>
          <a:xfrm>
            <a:off x="8978961" y="4197473"/>
            <a:ext cx="1508977" cy="221285"/>
          </a:xfrm>
          <a:solidFill>
            <a:schemeClr val="accent1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59" name="Textplatzhalter 21">
            <a:extLst>
              <a:ext uri="{FF2B5EF4-FFF2-40B4-BE49-F238E27FC236}">
                <a16:creationId xmlns:a16="http://schemas.microsoft.com/office/drawing/2014/main" id="{6637F1C8-4C8A-47A4-87DE-E4B4E6A59594}"/>
              </a:ext>
            </a:extLst>
          </p:cNvPr>
          <p:cNvSpPr>
            <a:spLocks noGrp="1"/>
          </p:cNvSpPr>
          <p:nvPr>
            <p:ph type="body" sz="quarter" idx="89" hasCustomPrompt="1"/>
          </p:nvPr>
        </p:nvSpPr>
        <p:spPr>
          <a:xfrm>
            <a:off x="3419866" y="4875254"/>
            <a:ext cx="1508977" cy="221285"/>
          </a:xfrm>
          <a:solidFill>
            <a:schemeClr val="accent6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60" name="Textplatzhalter 21">
            <a:extLst>
              <a:ext uri="{FF2B5EF4-FFF2-40B4-BE49-F238E27FC236}">
                <a16:creationId xmlns:a16="http://schemas.microsoft.com/office/drawing/2014/main" id="{8D5102FB-DB1C-4461-88EB-B4E014C0C9D4}"/>
              </a:ext>
            </a:extLst>
          </p:cNvPr>
          <p:cNvSpPr>
            <a:spLocks noGrp="1"/>
          </p:cNvSpPr>
          <p:nvPr>
            <p:ph type="body" sz="quarter" idx="90" hasCustomPrompt="1"/>
          </p:nvPr>
        </p:nvSpPr>
        <p:spPr>
          <a:xfrm>
            <a:off x="3419865" y="5241939"/>
            <a:ext cx="3400265" cy="184667"/>
          </a:xfrm>
          <a:solidFill>
            <a:srgbClr val="FFCF53"/>
          </a:solidFill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167" name="Textplatzhalter 19">
            <a:extLst>
              <a:ext uri="{FF2B5EF4-FFF2-40B4-BE49-F238E27FC236}">
                <a16:creationId xmlns:a16="http://schemas.microsoft.com/office/drawing/2014/main" id="{DFAF3113-1F5C-4158-939C-F1528E815AC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268504" y="1403423"/>
            <a:ext cx="6450882" cy="548805"/>
          </a:xfrm>
          <a:solidFill>
            <a:schemeClr val="accent1"/>
          </a:solidFill>
        </p:spPr>
        <p:txBody>
          <a:bodyPr lIns="36000" tIns="0" rIns="36000" bIns="183600" anchor="ctr" anchorCtr="0">
            <a:normAutofit/>
          </a:bodyPr>
          <a:lstStyle>
            <a:lvl1pPr algn="ctr">
              <a:defRPr sz="18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3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2023</a:t>
            </a:r>
          </a:p>
        </p:txBody>
      </p:sp>
      <p:sp>
        <p:nvSpPr>
          <p:cNvPr id="168" name="Textplatzhalter 85">
            <a:extLst>
              <a:ext uri="{FF2B5EF4-FFF2-40B4-BE49-F238E27FC236}">
                <a16:creationId xmlns:a16="http://schemas.microsoft.com/office/drawing/2014/main" id="{F3712775-41E3-44A7-BBD2-4139B77BE8C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430729" y="1759944"/>
            <a:ext cx="216413" cy="116274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</a:t>
            </a:r>
          </a:p>
        </p:txBody>
      </p:sp>
      <p:sp>
        <p:nvSpPr>
          <p:cNvPr id="169" name="Textplatzhalter 85">
            <a:extLst>
              <a:ext uri="{FF2B5EF4-FFF2-40B4-BE49-F238E27FC236}">
                <a16:creationId xmlns:a16="http://schemas.microsoft.com/office/drawing/2014/main" id="{50355960-30CF-4F18-B7AD-9E76112454E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2974780" y="1759942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2</a:t>
            </a:r>
          </a:p>
        </p:txBody>
      </p:sp>
      <p:sp>
        <p:nvSpPr>
          <p:cNvPr id="170" name="Textplatzhalter 85">
            <a:extLst>
              <a:ext uri="{FF2B5EF4-FFF2-40B4-BE49-F238E27FC236}">
                <a16:creationId xmlns:a16="http://schemas.microsoft.com/office/drawing/2014/main" id="{C21484E2-3EA6-473F-82C2-22A2A755D24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524499" y="1759941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3</a:t>
            </a:r>
          </a:p>
        </p:txBody>
      </p:sp>
      <p:sp>
        <p:nvSpPr>
          <p:cNvPr id="171" name="Textplatzhalter 85">
            <a:extLst>
              <a:ext uri="{FF2B5EF4-FFF2-40B4-BE49-F238E27FC236}">
                <a16:creationId xmlns:a16="http://schemas.microsoft.com/office/drawing/2014/main" id="{5399CA52-D91B-4B1E-A414-A48BC1183AD7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068550" y="1759837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4</a:t>
            </a:r>
          </a:p>
        </p:txBody>
      </p:sp>
      <p:sp>
        <p:nvSpPr>
          <p:cNvPr id="172" name="Textplatzhalter 85">
            <a:extLst>
              <a:ext uri="{FF2B5EF4-FFF2-40B4-BE49-F238E27FC236}">
                <a16:creationId xmlns:a16="http://schemas.microsoft.com/office/drawing/2014/main" id="{D3C67814-7E5C-4132-997B-347C07C313F5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617266" y="1759933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5</a:t>
            </a:r>
          </a:p>
        </p:txBody>
      </p:sp>
      <p:sp>
        <p:nvSpPr>
          <p:cNvPr id="173" name="Textplatzhalter 85">
            <a:extLst>
              <a:ext uri="{FF2B5EF4-FFF2-40B4-BE49-F238E27FC236}">
                <a16:creationId xmlns:a16="http://schemas.microsoft.com/office/drawing/2014/main" id="{7FDA2313-142C-4276-821D-5F7C12471071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5161317" y="1759941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6</a:t>
            </a:r>
          </a:p>
        </p:txBody>
      </p:sp>
      <p:sp>
        <p:nvSpPr>
          <p:cNvPr id="174" name="Textplatzhalter 85">
            <a:extLst>
              <a:ext uri="{FF2B5EF4-FFF2-40B4-BE49-F238E27FC236}">
                <a16:creationId xmlns:a16="http://schemas.microsoft.com/office/drawing/2014/main" id="{4E303669-4B07-486C-9264-28E747941735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725246" y="1759837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7</a:t>
            </a:r>
          </a:p>
        </p:txBody>
      </p:sp>
      <p:sp>
        <p:nvSpPr>
          <p:cNvPr id="175" name="Textplatzhalter 85">
            <a:extLst>
              <a:ext uri="{FF2B5EF4-FFF2-40B4-BE49-F238E27FC236}">
                <a16:creationId xmlns:a16="http://schemas.microsoft.com/office/drawing/2014/main" id="{06277116-5FBD-4560-B056-4F38CBAC539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81063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8</a:t>
            </a:r>
          </a:p>
        </p:txBody>
      </p:sp>
      <p:sp>
        <p:nvSpPr>
          <p:cNvPr id="176" name="Textplatzhalter 85">
            <a:extLst>
              <a:ext uri="{FF2B5EF4-FFF2-40B4-BE49-F238E27FC236}">
                <a16:creationId xmlns:a16="http://schemas.microsoft.com/office/drawing/2014/main" id="{11912686-6740-446C-9B3C-6F3E8D9FA1B0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6834479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9</a:t>
            </a:r>
          </a:p>
        </p:txBody>
      </p:sp>
      <p:sp>
        <p:nvSpPr>
          <p:cNvPr id="177" name="Textplatzhalter 85">
            <a:extLst>
              <a:ext uri="{FF2B5EF4-FFF2-40B4-BE49-F238E27FC236}">
                <a16:creationId xmlns:a16="http://schemas.microsoft.com/office/drawing/2014/main" id="{A1BE9926-E3A9-418B-A0BB-B34A5D17830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7405638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10</a:t>
            </a:r>
          </a:p>
        </p:txBody>
      </p:sp>
      <p:sp>
        <p:nvSpPr>
          <p:cNvPr id="178" name="Textplatzhalter 85">
            <a:extLst>
              <a:ext uri="{FF2B5EF4-FFF2-40B4-BE49-F238E27FC236}">
                <a16:creationId xmlns:a16="http://schemas.microsoft.com/office/drawing/2014/main" id="{12A9632F-BD69-495A-A224-7BDC5DFA0F8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7961467" y="1759940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11</a:t>
            </a:r>
          </a:p>
        </p:txBody>
      </p:sp>
      <p:sp>
        <p:nvSpPr>
          <p:cNvPr id="179" name="Textplatzhalter 85">
            <a:extLst>
              <a:ext uri="{FF2B5EF4-FFF2-40B4-BE49-F238E27FC236}">
                <a16:creationId xmlns:a16="http://schemas.microsoft.com/office/drawing/2014/main" id="{F052464F-EF9F-437E-9516-EE5DB9CE205C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8501928" y="1759944"/>
            <a:ext cx="216413" cy="138499"/>
          </a:xfrm>
          <a:solidFill>
            <a:schemeClr val="accent1"/>
          </a:solidFill>
        </p:spPr>
        <p:txBody>
          <a:bodyPr/>
          <a:lstStyle>
            <a:lvl1pPr>
              <a:defRPr sz="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12</a:t>
            </a:r>
          </a:p>
        </p:txBody>
      </p:sp>
      <p:sp>
        <p:nvSpPr>
          <p:cNvPr id="182" name="Textplatzhalter 22">
            <a:extLst>
              <a:ext uri="{FF2B5EF4-FFF2-40B4-BE49-F238E27FC236}">
                <a16:creationId xmlns:a16="http://schemas.microsoft.com/office/drawing/2014/main" id="{A5379FF8-E062-4381-9910-BF9DAADD6FCC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5055038" y="5640776"/>
            <a:ext cx="72000" cy="72000"/>
          </a:xfr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3" name="Textplatzhalter 21">
            <a:extLst>
              <a:ext uri="{FF2B5EF4-FFF2-40B4-BE49-F238E27FC236}">
                <a16:creationId xmlns:a16="http://schemas.microsoft.com/office/drawing/2014/main" id="{A34520E9-2C7F-43B2-AE15-67B5CF2A4162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5127038" y="5560025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umgesetzt/gestartet</a:t>
            </a:r>
          </a:p>
        </p:txBody>
      </p:sp>
      <p:sp>
        <p:nvSpPr>
          <p:cNvPr id="184" name="Textplatzhalter 22">
            <a:extLst>
              <a:ext uri="{FF2B5EF4-FFF2-40B4-BE49-F238E27FC236}">
                <a16:creationId xmlns:a16="http://schemas.microsoft.com/office/drawing/2014/main" id="{F2BA61E3-5BCE-452B-A51B-99D02B239252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6762479" y="5642987"/>
            <a:ext cx="72000" cy="72000"/>
          </a:xfrm>
          <a:solidFill>
            <a:srgbClr val="FFCF53"/>
          </a:solidFill>
          <a:ln>
            <a:solidFill>
              <a:srgbClr val="FFCF53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5" name="Textplatzhalter 21">
            <a:extLst>
              <a:ext uri="{FF2B5EF4-FFF2-40B4-BE49-F238E27FC236}">
                <a16:creationId xmlns:a16="http://schemas.microsoft.com/office/drawing/2014/main" id="{EA3CE956-C997-492C-AE32-FB856969CAA2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834479" y="55622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geplant</a:t>
            </a:r>
          </a:p>
        </p:txBody>
      </p:sp>
      <p:sp>
        <p:nvSpPr>
          <p:cNvPr id="186" name="Textplatzhalter 22">
            <a:extLst>
              <a:ext uri="{FF2B5EF4-FFF2-40B4-BE49-F238E27FC236}">
                <a16:creationId xmlns:a16="http://schemas.microsoft.com/office/drawing/2014/main" id="{D3D34D98-6104-47E7-87A7-7C83E2E00C26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7582365" y="5634556"/>
            <a:ext cx="72000" cy="720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7" name="Textplatzhalter 21">
            <a:extLst>
              <a:ext uri="{FF2B5EF4-FFF2-40B4-BE49-F238E27FC236}">
                <a16:creationId xmlns:a16="http://schemas.microsoft.com/office/drawing/2014/main" id="{A1A5DAC7-9712-415D-8D8C-622A2328309A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7654365" y="55631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vorgemerkt</a:t>
            </a:r>
          </a:p>
        </p:txBody>
      </p:sp>
      <p:sp>
        <p:nvSpPr>
          <p:cNvPr id="188" name="Textplatzhalter 22">
            <a:extLst>
              <a:ext uri="{FF2B5EF4-FFF2-40B4-BE49-F238E27FC236}">
                <a16:creationId xmlns:a16="http://schemas.microsoft.com/office/drawing/2014/main" id="{E99B823D-99B9-4081-A0DC-B663D1335103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8626243" y="5634552"/>
            <a:ext cx="72000" cy="72000"/>
          </a:xfrm>
          <a:solidFill>
            <a:srgbClr val="EB5E5E"/>
          </a:solidFill>
          <a:ln>
            <a:solidFill>
              <a:srgbClr val="EB5E5E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9" name="Textplatzhalter 21">
            <a:extLst>
              <a:ext uri="{FF2B5EF4-FFF2-40B4-BE49-F238E27FC236}">
                <a16:creationId xmlns:a16="http://schemas.microsoft.com/office/drawing/2014/main" id="{3A120EE1-5E5E-4B11-8986-79AFB7DD5A5B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698243" y="5563132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in Verzug</a:t>
            </a:r>
          </a:p>
        </p:txBody>
      </p:sp>
      <p:sp>
        <p:nvSpPr>
          <p:cNvPr id="192" name="Textplatzhalter 22">
            <a:extLst>
              <a:ext uri="{FF2B5EF4-FFF2-40B4-BE49-F238E27FC236}">
                <a16:creationId xmlns:a16="http://schemas.microsoft.com/office/drawing/2014/main" id="{69CFACA4-61D0-49C6-A2F9-7BABAAB9C9A6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9524139" y="5635014"/>
            <a:ext cx="72000" cy="72000"/>
          </a:xfrm>
          <a:solidFill>
            <a:schemeClr val="tx2"/>
          </a:solidFill>
          <a:ln>
            <a:solidFill>
              <a:schemeClr val="tx2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3" name="Textplatzhalter 21">
            <a:extLst>
              <a:ext uri="{FF2B5EF4-FFF2-40B4-BE49-F238E27FC236}">
                <a16:creationId xmlns:a16="http://schemas.microsoft.com/office/drawing/2014/main" id="{777107F2-A737-407C-8B01-14EFAFE10F34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9596139" y="5563594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Recherche</a:t>
            </a:r>
          </a:p>
        </p:txBody>
      </p:sp>
    </p:spTree>
    <p:extLst>
      <p:ext uri="{BB962C8B-B14F-4D97-AF65-F5344CB8AC3E}">
        <p14:creationId xmlns:p14="http://schemas.microsoft.com/office/powerpoint/2010/main" val="226511223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Zeitp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platzhalter 22">
            <a:extLst>
              <a:ext uri="{FF2B5EF4-FFF2-40B4-BE49-F238E27FC236}">
                <a16:creationId xmlns:a16="http://schemas.microsoft.com/office/drawing/2014/main" id="{B68B8CB2-FB9C-4302-A7BE-1AEF284B411D}"/>
              </a:ext>
            </a:extLst>
          </p:cNvPr>
          <p:cNvSpPr>
            <a:spLocks noGrp="1"/>
          </p:cNvSpPr>
          <p:nvPr>
            <p:ph type="body" sz="quarter" idx="128"/>
          </p:nvPr>
        </p:nvSpPr>
        <p:spPr>
          <a:xfrm>
            <a:off x="8069887" y="3950703"/>
            <a:ext cx="1256711" cy="1386425"/>
          </a:xfrm>
          <a:noFill/>
          <a:ln w="19050">
            <a:solidFill>
              <a:schemeClr val="tx1"/>
            </a:solidFill>
            <a:prstDash val="solid"/>
          </a:ln>
        </p:spPr>
        <p:txBody>
          <a:bodyPr lIns="144000" anchor="ctr" anchorCtr="0">
            <a:noAutofit/>
          </a:bodyPr>
          <a:lstStyle>
            <a:lvl1pPr algn="l">
              <a:defRPr sz="1400" b="0">
                <a:solidFill>
                  <a:schemeClr val="bg2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5" name="Textplatzhalter 22">
            <a:extLst>
              <a:ext uri="{FF2B5EF4-FFF2-40B4-BE49-F238E27FC236}">
                <a16:creationId xmlns:a16="http://schemas.microsoft.com/office/drawing/2014/main" id="{0EEF1C4F-5021-43F5-A170-9E88BB8A345D}"/>
              </a:ext>
            </a:extLst>
          </p:cNvPr>
          <p:cNvSpPr>
            <a:spLocks noGrp="1"/>
          </p:cNvSpPr>
          <p:nvPr>
            <p:ph type="body" sz="quarter" idx="127" hasCustomPrompt="1"/>
          </p:nvPr>
        </p:nvSpPr>
        <p:spPr>
          <a:xfrm>
            <a:off x="8069887" y="2111066"/>
            <a:ext cx="1256711" cy="1386425"/>
          </a:xfrm>
          <a:noFill/>
          <a:ln w="19050">
            <a:solidFill>
              <a:schemeClr val="tx1"/>
            </a:solidFill>
            <a:prstDash val="solid"/>
          </a:ln>
        </p:spPr>
        <p:txBody>
          <a:bodyPr lIns="144000" anchor="ctr" anchorCtr="0">
            <a:noAutofit/>
          </a:bodyPr>
          <a:lstStyle>
            <a:lvl1pPr algn="l">
              <a:defRPr sz="1400" b="0">
                <a:solidFill>
                  <a:schemeClr val="bg2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96" name="Textplatzhalter 22">
            <a:extLst>
              <a:ext uri="{FF2B5EF4-FFF2-40B4-BE49-F238E27FC236}">
                <a16:creationId xmlns:a16="http://schemas.microsoft.com/office/drawing/2014/main" id="{B18246BE-F7B1-4BF3-AA97-0A73B4757AC5}"/>
              </a:ext>
            </a:extLst>
          </p:cNvPr>
          <p:cNvSpPr>
            <a:spLocks noGrp="1"/>
          </p:cNvSpPr>
          <p:nvPr>
            <p:ph type="body" sz="quarter" idx="119" hasCustomPrompt="1"/>
          </p:nvPr>
        </p:nvSpPr>
        <p:spPr>
          <a:xfrm>
            <a:off x="506775" y="1538089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01</a:t>
            </a:r>
          </a:p>
        </p:txBody>
      </p:sp>
      <p:sp>
        <p:nvSpPr>
          <p:cNvPr id="87" name="Textplatzhalter 22">
            <a:extLst>
              <a:ext uri="{FF2B5EF4-FFF2-40B4-BE49-F238E27FC236}">
                <a16:creationId xmlns:a16="http://schemas.microsoft.com/office/drawing/2014/main" id="{EBBA58E3-5E76-4840-A0FA-096F6291E2B7}"/>
              </a:ext>
            </a:extLst>
          </p:cNvPr>
          <p:cNvSpPr>
            <a:spLocks noGrp="1"/>
          </p:cNvSpPr>
          <p:nvPr>
            <p:ph type="body" sz="quarter" idx="110" hasCustomPrompt="1"/>
          </p:nvPr>
        </p:nvSpPr>
        <p:spPr>
          <a:xfrm>
            <a:off x="515938" y="5254142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6" name="Textplatzhalter 22">
            <a:extLst>
              <a:ext uri="{FF2B5EF4-FFF2-40B4-BE49-F238E27FC236}">
                <a16:creationId xmlns:a16="http://schemas.microsoft.com/office/drawing/2014/main" id="{1D224C1B-6C8F-4C1F-BCBF-F40DFF2E2AC4}"/>
              </a:ext>
            </a:extLst>
          </p:cNvPr>
          <p:cNvSpPr>
            <a:spLocks noGrp="1"/>
          </p:cNvSpPr>
          <p:nvPr>
            <p:ph type="body" sz="quarter" idx="109" hasCustomPrompt="1"/>
          </p:nvPr>
        </p:nvSpPr>
        <p:spPr>
          <a:xfrm>
            <a:off x="515938" y="4788930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5" name="Textplatzhalter 22">
            <a:extLst>
              <a:ext uri="{FF2B5EF4-FFF2-40B4-BE49-F238E27FC236}">
                <a16:creationId xmlns:a16="http://schemas.microsoft.com/office/drawing/2014/main" id="{ACA80B37-8E19-483C-BB0E-9F01C54CDEFE}"/>
              </a:ext>
            </a:extLst>
          </p:cNvPr>
          <p:cNvSpPr>
            <a:spLocks noGrp="1"/>
          </p:cNvSpPr>
          <p:nvPr>
            <p:ph type="body" sz="quarter" idx="108" hasCustomPrompt="1"/>
          </p:nvPr>
        </p:nvSpPr>
        <p:spPr>
          <a:xfrm>
            <a:off x="515938" y="4332547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4" name="Textplatzhalter 22">
            <a:extLst>
              <a:ext uri="{FF2B5EF4-FFF2-40B4-BE49-F238E27FC236}">
                <a16:creationId xmlns:a16="http://schemas.microsoft.com/office/drawing/2014/main" id="{F818C922-8563-4A5E-B9B2-4C3CBABA7A0C}"/>
              </a:ext>
            </a:extLst>
          </p:cNvPr>
          <p:cNvSpPr>
            <a:spLocks noGrp="1"/>
          </p:cNvSpPr>
          <p:nvPr>
            <p:ph type="body" sz="quarter" idx="107" hasCustomPrompt="1"/>
          </p:nvPr>
        </p:nvSpPr>
        <p:spPr>
          <a:xfrm>
            <a:off x="515938" y="3882794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3" name="Textplatzhalter 22">
            <a:extLst>
              <a:ext uri="{FF2B5EF4-FFF2-40B4-BE49-F238E27FC236}">
                <a16:creationId xmlns:a16="http://schemas.microsoft.com/office/drawing/2014/main" id="{4ADF2BAF-5E9B-4E9B-A185-E19BF22C2FD2}"/>
              </a:ext>
            </a:extLst>
          </p:cNvPr>
          <p:cNvSpPr>
            <a:spLocks noGrp="1"/>
          </p:cNvSpPr>
          <p:nvPr>
            <p:ph type="body" sz="quarter" idx="106" hasCustomPrompt="1"/>
          </p:nvPr>
        </p:nvSpPr>
        <p:spPr>
          <a:xfrm>
            <a:off x="515938" y="3414178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2" name="Textplatzhalter 22">
            <a:extLst>
              <a:ext uri="{FF2B5EF4-FFF2-40B4-BE49-F238E27FC236}">
                <a16:creationId xmlns:a16="http://schemas.microsoft.com/office/drawing/2014/main" id="{90D3E79B-E4B7-4645-BC94-0F742F84A8C2}"/>
              </a:ext>
            </a:extLst>
          </p:cNvPr>
          <p:cNvSpPr>
            <a:spLocks noGrp="1"/>
          </p:cNvSpPr>
          <p:nvPr>
            <p:ph type="body" sz="quarter" idx="105" hasCustomPrompt="1"/>
          </p:nvPr>
        </p:nvSpPr>
        <p:spPr>
          <a:xfrm>
            <a:off x="515938" y="2940842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1" name="Textplatzhalter 22">
            <a:extLst>
              <a:ext uri="{FF2B5EF4-FFF2-40B4-BE49-F238E27FC236}">
                <a16:creationId xmlns:a16="http://schemas.microsoft.com/office/drawing/2014/main" id="{7E6A3C5B-727D-4466-9AE2-15FAC182308E}"/>
              </a:ext>
            </a:extLst>
          </p:cNvPr>
          <p:cNvSpPr>
            <a:spLocks noGrp="1"/>
          </p:cNvSpPr>
          <p:nvPr>
            <p:ph type="body" sz="quarter" idx="104" hasCustomPrompt="1"/>
          </p:nvPr>
        </p:nvSpPr>
        <p:spPr>
          <a:xfrm>
            <a:off x="515938" y="2503789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80" name="Textplatzhalter 22">
            <a:extLst>
              <a:ext uri="{FF2B5EF4-FFF2-40B4-BE49-F238E27FC236}">
                <a16:creationId xmlns:a16="http://schemas.microsoft.com/office/drawing/2014/main" id="{B0C35DAF-0A12-4480-81E0-2F82B35F32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5938" y="2042193"/>
            <a:ext cx="8604000" cy="173518"/>
          </a:xfrm>
          <a:solidFill>
            <a:schemeClr val="accent3"/>
          </a:solidFill>
        </p:spPr>
        <p:txBody>
          <a:bodyPr lIns="144000" anchor="ctr" anchorCtr="0"/>
          <a:lstStyle>
            <a:lvl1pPr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   Text hinzufügen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182" name="Textplatzhalter 22">
            <a:extLst>
              <a:ext uri="{FF2B5EF4-FFF2-40B4-BE49-F238E27FC236}">
                <a16:creationId xmlns:a16="http://schemas.microsoft.com/office/drawing/2014/main" id="{A5379FF8-E062-4381-9910-BF9DAADD6FCC}"/>
              </a:ext>
            </a:extLst>
          </p:cNvPr>
          <p:cNvSpPr>
            <a:spLocks noGrp="1"/>
          </p:cNvSpPr>
          <p:nvPr>
            <p:ph type="body" sz="quarter" idx="94" hasCustomPrompt="1"/>
          </p:nvPr>
        </p:nvSpPr>
        <p:spPr>
          <a:xfrm>
            <a:off x="5055038" y="5640776"/>
            <a:ext cx="72000" cy="72000"/>
          </a:xfrm>
          <a:solidFill>
            <a:schemeClr val="accent6"/>
          </a:solidFill>
          <a:ln>
            <a:solidFill>
              <a:schemeClr val="accent6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3" name="Textplatzhalter 21">
            <a:extLst>
              <a:ext uri="{FF2B5EF4-FFF2-40B4-BE49-F238E27FC236}">
                <a16:creationId xmlns:a16="http://schemas.microsoft.com/office/drawing/2014/main" id="{A34520E9-2C7F-43B2-AE15-67B5CF2A4162}"/>
              </a:ext>
            </a:extLst>
          </p:cNvPr>
          <p:cNvSpPr>
            <a:spLocks noGrp="1"/>
          </p:cNvSpPr>
          <p:nvPr>
            <p:ph type="body" sz="quarter" idx="95" hasCustomPrompt="1"/>
          </p:nvPr>
        </p:nvSpPr>
        <p:spPr>
          <a:xfrm>
            <a:off x="5127038" y="5560025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umgesetzt/gestartet</a:t>
            </a:r>
          </a:p>
        </p:txBody>
      </p:sp>
      <p:sp>
        <p:nvSpPr>
          <p:cNvPr id="184" name="Textplatzhalter 22">
            <a:extLst>
              <a:ext uri="{FF2B5EF4-FFF2-40B4-BE49-F238E27FC236}">
                <a16:creationId xmlns:a16="http://schemas.microsoft.com/office/drawing/2014/main" id="{F2BA61E3-5BCE-452B-A51B-99D02B239252}"/>
              </a:ext>
            </a:extLst>
          </p:cNvPr>
          <p:cNvSpPr>
            <a:spLocks noGrp="1"/>
          </p:cNvSpPr>
          <p:nvPr>
            <p:ph type="body" sz="quarter" idx="96" hasCustomPrompt="1"/>
          </p:nvPr>
        </p:nvSpPr>
        <p:spPr>
          <a:xfrm>
            <a:off x="6762479" y="5642987"/>
            <a:ext cx="72000" cy="72000"/>
          </a:xfrm>
          <a:solidFill>
            <a:srgbClr val="FFCF53"/>
          </a:solidFill>
          <a:ln>
            <a:solidFill>
              <a:srgbClr val="FFCF53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5" name="Textplatzhalter 21">
            <a:extLst>
              <a:ext uri="{FF2B5EF4-FFF2-40B4-BE49-F238E27FC236}">
                <a16:creationId xmlns:a16="http://schemas.microsoft.com/office/drawing/2014/main" id="{EA3CE956-C997-492C-AE32-FB856969CAA2}"/>
              </a:ext>
            </a:extLst>
          </p:cNvPr>
          <p:cNvSpPr>
            <a:spLocks noGrp="1"/>
          </p:cNvSpPr>
          <p:nvPr>
            <p:ph type="body" sz="quarter" idx="97" hasCustomPrompt="1"/>
          </p:nvPr>
        </p:nvSpPr>
        <p:spPr>
          <a:xfrm>
            <a:off x="6834479" y="55622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geplant</a:t>
            </a:r>
          </a:p>
        </p:txBody>
      </p:sp>
      <p:sp>
        <p:nvSpPr>
          <p:cNvPr id="186" name="Textplatzhalter 22">
            <a:extLst>
              <a:ext uri="{FF2B5EF4-FFF2-40B4-BE49-F238E27FC236}">
                <a16:creationId xmlns:a16="http://schemas.microsoft.com/office/drawing/2014/main" id="{D3D34D98-6104-47E7-87A7-7C83E2E00C26}"/>
              </a:ext>
            </a:extLst>
          </p:cNvPr>
          <p:cNvSpPr>
            <a:spLocks noGrp="1"/>
          </p:cNvSpPr>
          <p:nvPr>
            <p:ph type="body" sz="quarter" idx="98" hasCustomPrompt="1"/>
          </p:nvPr>
        </p:nvSpPr>
        <p:spPr>
          <a:xfrm>
            <a:off x="7582365" y="5634556"/>
            <a:ext cx="72000" cy="7200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7" name="Textplatzhalter 21">
            <a:extLst>
              <a:ext uri="{FF2B5EF4-FFF2-40B4-BE49-F238E27FC236}">
                <a16:creationId xmlns:a16="http://schemas.microsoft.com/office/drawing/2014/main" id="{A1A5DAC7-9712-415D-8D8C-622A2328309A}"/>
              </a:ext>
            </a:extLst>
          </p:cNvPr>
          <p:cNvSpPr>
            <a:spLocks noGrp="1"/>
          </p:cNvSpPr>
          <p:nvPr>
            <p:ph type="body" sz="quarter" idx="99" hasCustomPrompt="1"/>
          </p:nvPr>
        </p:nvSpPr>
        <p:spPr>
          <a:xfrm>
            <a:off x="7654365" y="5563136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vorgemerkt</a:t>
            </a:r>
          </a:p>
        </p:txBody>
      </p:sp>
      <p:sp>
        <p:nvSpPr>
          <p:cNvPr id="188" name="Textplatzhalter 22">
            <a:extLst>
              <a:ext uri="{FF2B5EF4-FFF2-40B4-BE49-F238E27FC236}">
                <a16:creationId xmlns:a16="http://schemas.microsoft.com/office/drawing/2014/main" id="{E99B823D-99B9-4081-A0DC-B663D1335103}"/>
              </a:ext>
            </a:extLst>
          </p:cNvPr>
          <p:cNvSpPr>
            <a:spLocks noGrp="1"/>
          </p:cNvSpPr>
          <p:nvPr>
            <p:ph type="body" sz="quarter" idx="100" hasCustomPrompt="1"/>
          </p:nvPr>
        </p:nvSpPr>
        <p:spPr>
          <a:xfrm>
            <a:off x="8626243" y="5634552"/>
            <a:ext cx="72000" cy="72000"/>
          </a:xfrm>
          <a:solidFill>
            <a:srgbClr val="EB5E5E"/>
          </a:solidFill>
          <a:ln>
            <a:solidFill>
              <a:srgbClr val="EB5E5E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89" name="Textplatzhalter 21">
            <a:extLst>
              <a:ext uri="{FF2B5EF4-FFF2-40B4-BE49-F238E27FC236}">
                <a16:creationId xmlns:a16="http://schemas.microsoft.com/office/drawing/2014/main" id="{3A120EE1-5E5E-4B11-8986-79AFB7DD5A5B}"/>
              </a:ext>
            </a:extLst>
          </p:cNvPr>
          <p:cNvSpPr>
            <a:spLocks noGrp="1"/>
          </p:cNvSpPr>
          <p:nvPr>
            <p:ph type="body" sz="quarter" idx="101" hasCustomPrompt="1"/>
          </p:nvPr>
        </p:nvSpPr>
        <p:spPr>
          <a:xfrm>
            <a:off x="8698243" y="5563132"/>
            <a:ext cx="1791764" cy="198339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in Verzug</a:t>
            </a:r>
          </a:p>
        </p:txBody>
      </p:sp>
      <p:sp>
        <p:nvSpPr>
          <p:cNvPr id="192" name="Textplatzhalter 22">
            <a:extLst>
              <a:ext uri="{FF2B5EF4-FFF2-40B4-BE49-F238E27FC236}">
                <a16:creationId xmlns:a16="http://schemas.microsoft.com/office/drawing/2014/main" id="{69CFACA4-61D0-49C6-A2F9-7BABAAB9C9A6}"/>
              </a:ext>
            </a:extLst>
          </p:cNvPr>
          <p:cNvSpPr>
            <a:spLocks noGrp="1"/>
          </p:cNvSpPr>
          <p:nvPr>
            <p:ph type="body" sz="quarter" idx="102" hasCustomPrompt="1"/>
          </p:nvPr>
        </p:nvSpPr>
        <p:spPr>
          <a:xfrm>
            <a:off x="9524139" y="5635014"/>
            <a:ext cx="72000" cy="72000"/>
          </a:xfrm>
          <a:solidFill>
            <a:schemeClr val="tx2"/>
          </a:solidFill>
          <a:ln>
            <a:solidFill>
              <a:schemeClr val="tx2"/>
            </a:solidFill>
          </a:ln>
        </p:spPr>
        <p:txBody>
          <a:bodyPr lIns="144000" anchor="ctr" anchorCtr="0"/>
          <a:lstStyle>
            <a:lvl1pPr>
              <a:defRPr sz="12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 </a:t>
            </a:r>
          </a:p>
        </p:txBody>
      </p:sp>
      <p:sp>
        <p:nvSpPr>
          <p:cNvPr id="193" name="Textplatzhalter 21">
            <a:extLst>
              <a:ext uri="{FF2B5EF4-FFF2-40B4-BE49-F238E27FC236}">
                <a16:creationId xmlns:a16="http://schemas.microsoft.com/office/drawing/2014/main" id="{777107F2-A737-407C-8B01-14EFAFE10F34}"/>
              </a:ext>
            </a:extLst>
          </p:cNvPr>
          <p:cNvSpPr>
            <a:spLocks noGrp="1"/>
          </p:cNvSpPr>
          <p:nvPr>
            <p:ph type="body" sz="quarter" idx="103" hasCustomPrompt="1"/>
          </p:nvPr>
        </p:nvSpPr>
        <p:spPr>
          <a:xfrm>
            <a:off x="9596139" y="5563594"/>
            <a:ext cx="892474" cy="205381"/>
          </a:xfrm>
          <a:noFill/>
          <a:ln>
            <a:noFill/>
          </a:ln>
        </p:spPr>
        <p:txBody>
          <a:bodyPr lIns="72000" tIns="43200" bIns="43200" anchor="ctr" anchorCtr="0">
            <a:noAutofit/>
          </a:bodyPr>
          <a:lstStyle>
            <a:lvl1pPr marL="0" indent="0">
              <a:buNone/>
              <a:defRPr sz="12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Recherche</a:t>
            </a:r>
          </a:p>
        </p:txBody>
      </p:sp>
      <p:sp>
        <p:nvSpPr>
          <p:cNvPr id="88" name="Textplatzhalter 22">
            <a:extLst>
              <a:ext uri="{FF2B5EF4-FFF2-40B4-BE49-F238E27FC236}">
                <a16:creationId xmlns:a16="http://schemas.microsoft.com/office/drawing/2014/main" id="{6477F3AA-C7E2-41B9-8C5B-72639B0CCE7A}"/>
              </a:ext>
            </a:extLst>
          </p:cNvPr>
          <p:cNvSpPr>
            <a:spLocks noGrp="1"/>
          </p:cNvSpPr>
          <p:nvPr>
            <p:ph type="body" sz="quarter" idx="111" hasCustomPrompt="1"/>
          </p:nvPr>
        </p:nvSpPr>
        <p:spPr>
          <a:xfrm>
            <a:off x="506774" y="1734045"/>
            <a:ext cx="8603999" cy="292777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89" name="Textplatzhalter 22">
            <a:extLst>
              <a:ext uri="{FF2B5EF4-FFF2-40B4-BE49-F238E27FC236}">
                <a16:creationId xmlns:a16="http://schemas.microsoft.com/office/drawing/2014/main" id="{63E7F850-F962-4FA8-8170-601B00C7290E}"/>
              </a:ext>
            </a:extLst>
          </p:cNvPr>
          <p:cNvSpPr>
            <a:spLocks noGrp="1"/>
          </p:cNvSpPr>
          <p:nvPr>
            <p:ph type="body" sz="quarter" idx="112" hasCustomPrompt="1"/>
          </p:nvPr>
        </p:nvSpPr>
        <p:spPr>
          <a:xfrm>
            <a:off x="506774" y="2219329"/>
            <a:ext cx="8613163" cy="276631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0" name="Textplatzhalter 22">
            <a:extLst>
              <a:ext uri="{FF2B5EF4-FFF2-40B4-BE49-F238E27FC236}">
                <a16:creationId xmlns:a16="http://schemas.microsoft.com/office/drawing/2014/main" id="{2668842E-5320-45DF-B5B8-E0F41F0D7024}"/>
              </a:ext>
            </a:extLst>
          </p:cNvPr>
          <p:cNvSpPr>
            <a:spLocks noGrp="1"/>
          </p:cNvSpPr>
          <p:nvPr>
            <p:ph type="body" sz="quarter" idx="113" hasCustomPrompt="1"/>
          </p:nvPr>
        </p:nvSpPr>
        <p:spPr>
          <a:xfrm>
            <a:off x="506775" y="2683936"/>
            <a:ext cx="8613162" cy="245787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1" name="Textplatzhalter 22">
            <a:extLst>
              <a:ext uri="{FF2B5EF4-FFF2-40B4-BE49-F238E27FC236}">
                <a16:creationId xmlns:a16="http://schemas.microsoft.com/office/drawing/2014/main" id="{48913CC0-96A4-4EDA-9D89-91073CC6AAD1}"/>
              </a:ext>
            </a:extLst>
          </p:cNvPr>
          <p:cNvSpPr>
            <a:spLocks noGrp="1"/>
          </p:cNvSpPr>
          <p:nvPr>
            <p:ph type="body" sz="quarter" idx="114" hasCustomPrompt="1"/>
          </p:nvPr>
        </p:nvSpPr>
        <p:spPr>
          <a:xfrm>
            <a:off x="506774" y="3114360"/>
            <a:ext cx="8613161" cy="287555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2" name="Textplatzhalter 22">
            <a:extLst>
              <a:ext uri="{FF2B5EF4-FFF2-40B4-BE49-F238E27FC236}">
                <a16:creationId xmlns:a16="http://schemas.microsoft.com/office/drawing/2014/main" id="{BBF1571C-D91A-429D-B69E-57F795DC18DF}"/>
              </a:ext>
            </a:extLst>
          </p:cNvPr>
          <p:cNvSpPr>
            <a:spLocks noGrp="1"/>
          </p:cNvSpPr>
          <p:nvPr>
            <p:ph type="body" sz="quarter" idx="115" hasCustomPrompt="1"/>
          </p:nvPr>
        </p:nvSpPr>
        <p:spPr>
          <a:xfrm>
            <a:off x="506775" y="3586552"/>
            <a:ext cx="8613160" cy="292624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3" name="Textplatzhalter 22">
            <a:extLst>
              <a:ext uri="{FF2B5EF4-FFF2-40B4-BE49-F238E27FC236}">
                <a16:creationId xmlns:a16="http://schemas.microsoft.com/office/drawing/2014/main" id="{390C8A44-B6FF-49E0-A40F-19B098D99DB8}"/>
              </a:ext>
            </a:extLst>
          </p:cNvPr>
          <p:cNvSpPr>
            <a:spLocks noGrp="1"/>
          </p:cNvSpPr>
          <p:nvPr>
            <p:ph type="body" sz="quarter" idx="116" hasCustomPrompt="1"/>
          </p:nvPr>
        </p:nvSpPr>
        <p:spPr>
          <a:xfrm>
            <a:off x="515937" y="4062942"/>
            <a:ext cx="8613159" cy="263351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4" name="Textplatzhalter 22">
            <a:extLst>
              <a:ext uri="{FF2B5EF4-FFF2-40B4-BE49-F238E27FC236}">
                <a16:creationId xmlns:a16="http://schemas.microsoft.com/office/drawing/2014/main" id="{FDBA09F6-B148-41D6-8B9A-FFB7FB794EE8}"/>
              </a:ext>
            </a:extLst>
          </p:cNvPr>
          <p:cNvSpPr>
            <a:spLocks noGrp="1"/>
          </p:cNvSpPr>
          <p:nvPr>
            <p:ph type="body" sz="quarter" idx="117" hasCustomPrompt="1"/>
          </p:nvPr>
        </p:nvSpPr>
        <p:spPr>
          <a:xfrm>
            <a:off x="506775" y="4506065"/>
            <a:ext cx="8613158" cy="276235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5" name="Textplatzhalter 22">
            <a:extLst>
              <a:ext uri="{FF2B5EF4-FFF2-40B4-BE49-F238E27FC236}">
                <a16:creationId xmlns:a16="http://schemas.microsoft.com/office/drawing/2014/main" id="{29E60A70-EBE1-4B6D-93F9-B375B4AF5647}"/>
              </a:ext>
            </a:extLst>
          </p:cNvPr>
          <p:cNvSpPr>
            <a:spLocks noGrp="1"/>
          </p:cNvSpPr>
          <p:nvPr>
            <p:ph type="body" sz="quarter" idx="118" hasCustomPrompt="1"/>
          </p:nvPr>
        </p:nvSpPr>
        <p:spPr>
          <a:xfrm>
            <a:off x="515938" y="4969078"/>
            <a:ext cx="8613158" cy="284666"/>
          </a:xfrm>
          <a:solidFill>
            <a:schemeClr val="bg2"/>
          </a:solidFill>
        </p:spPr>
        <p:txBody>
          <a:bodyPr lIns="144000" anchor="ctr" anchorCtr="0"/>
          <a:lstStyle>
            <a:lvl1pPr algn="l">
              <a:defRPr sz="1200" b="0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97" name="Textplatzhalter 22">
            <a:extLst>
              <a:ext uri="{FF2B5EF4-FFF2-40B4-BE49-F238E27FC236}">
                <a16:creationId xmlns:a16="http://schemas.microsoft.com/office/drawing/2014/main" id="{230CDC63-34D6-4C12-A435-CC211336BB8A}"/>
              </a:ext>
            </a:extLst>
          </p:cNvPr>
          <p:cNvSpPr>
            <a:spLocks noGrp="1"/>
          </p:cNvSpPr>
          <p:nvPr>
            <p:ph type="body" sz="quarter" idx="120" hasCustomPrompt="1"/>
          </p:nvPr>
        </p:nvSpPr>
        <p:spPr>
          <a:xfrm>
            <a:off x="1969721" y="152171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02</a:t>
            </a:r>
          </a:p>
        </p:txBody>
      </p:sp>
      <p:sp>
        <p:nvSpPr>
          <p:cNvPr id="98" name="Textplatzhalter 22">
            <a:extLst>
              <a:ext uri="{FF2B5EF4-FFF2-40B4-BE49-F238E27FC236}">
                <a16:creationId xmlns:a16="http://schemas.microsoft.com/office/drawing/2014/main" id="{8B3FB3D7-D33F-4BCD-8890-E4909A1D56D0}"/>
              </a:ext>
            </a:extLst>
          </p:cNvPr>
          <p:cNvSpPr>
            <a:spLocks noGrp="1"/>
          </p:cNvSpPr>
          <p:nvPr>
            <p:ph type="body" sz="quarter" idx="121" hasCustomPrompt="1"/>
          </p:nvPr>
        </p:nvSpPr>
        <p:spPr>
          <a:xfrm>
            <a:off x="3432667" y="152374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03</a:t>
            </a:r>
          </a:p>
        </p:txBody>
      </p:sp>
      <p:sp>
        <p:nvSpPr>
          <p:cNvPr id="99" name="Textplatzhalter 22">
            <a:extLst>
              <a:ext uri="{FF2B5EF4-FFF2-40B4-BE49-F238E27FC236}">
                <a16:creationId xmlns:a16="http://schemas.microsoft.com/office/drawing/2014/main" id="{FC2352BC-C598-4AA7-A793-B1CEEB34666E}"/>
              </a:ext>
            </a:extLst>
          </p:cNvPr>
          <p:cNvSpPr>
            <a:spLocks noGrp="1"/>
          </p:cNvSpPr>
          <p:nvPr>
            <p:ph type="body" sz="quarter" idx="122" hasCustomPrompt="1"/>
          </p:nvPr>
        </p:nvSpPr>
        <p:spPr>
          <a:xfrm>
            <a:off x="4900972" y="152171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04</a:t>
            </a:r>
          </a:p>
        </p:txBody>
      </p:sp>
      <p:sp>
        <p:nvSpPr>
          <p:cNvPr id="100" name="Textplatzhalter 22">
            <a:extLst>
              <a:ext uri="{FF2B5EF4-FFF2-40B4-BE49-F238E27FC236}">
                <a16:creationId xmlns:a16="http://schemas.microsoft.com/office/drawing/2014/main" id="{1D0CD8D2-D451-4230-BCC5-5EE9AE820A5B}"/>
              </a:ext>
            </a:extLst>
          </p:cNvPr>
          <p:cNvSpPr>
            <a:spLocks noGrp="1"/>
          </p:cNvSpPr>
          <p:nvPr>
            <p:ph type="body" sz="quarter" idx="123" hasCustomPrompt="1"/>
          </p:nvPr>
        </p:nvSpPr>
        <p:spPr>
          <a:xfrm>
            <a:off x="6358185" y="1521717"/>
            <a:ext cx="1256711" cy="19595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05</a:t>
            </a:r>
          </a:p>
        </p:txBody>
      </p:sp>
      <p:sp>
        <p:nvSpPr>
          <p:cNvPr id="101" name="Textplatzhalter 22">
            <a:extLst>
              <a:ext uri="{FF2B5EF4-FFF2-40B4-BE49-F238E27FC236}">
                <a16:creationId xmlns:a16="http://schemas.microsoft.com/office/drawing/2014/main" id="{381979DA-72AB-4A34-8DB3-4BA986698B4C}"/>
              </a:ext>
            </a:extLst>
          </p:cNvPr>
          <p:cNvSpPr>
            <a:spLocks noGrp="1"/>
          </p:cNvSpPr>
          <p:nvPr>
            <p:ph type="body" sz="quarter" idx="124" hasCustomPrompt="1"/>
          </p:nvPr>
        </p:nvSpPr>
        <p:spPr>
          <a:xfrm>
            <a:off x="7832223" y="1521717"/>
            <a:ext cx="1283785" cy="204446"/>
          </a:xfrm>
          <a:noFill/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Datum 06</a:t>
            </a:r>
          </a:p>
        </p:txBody>
      </p:sp>
      <p:sp>
        <p:nvSpPr>
          <p:cNvPr id="102" name="Textplatzhalter 22">
            <a:extLst>
              <a:ext uri="{FF2B5EF4-FFF2-40B4-BE49-F238E27FC236}">
                <a16:creationId xmlns:a16="http://schemas.microsoft.com/office/drawing/2014/main" id="{CAF608FE-C1D3-44D1-9936-B6A5BB857A50}"/>
              </a:ext>
            </a:extLst>
          </p:cNvPr>
          <p:cNvSpPr>
            <a:spLocks noGrp="1"/>
          </p:cNvSpPr>
          <p:nvPr>
            <p:ph type="body" sz="quarter" idx="125" hasCustomPrompt="1"/>
          </p:nvPr>
        </p:nvSpPr>
        <p:spPr>
          <a:xfrm>
            <a:off x="9318472" y="2117127"/>
            <a:ext cx="1170142" cy="1386425"/>
          </a:xfrm>
          <a:noFill/>
          <a:ln w="12700">
            <a:noFill/>
            <a:prstDash val="lgDash"/>
          </a:ln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</p:txBody>
      </p:sp>
      <p:sp>
        <p:nvSpPr>
          <p:cNvPr id="107" name="Textplatzhalter 22">
            <a:extLst>
              <a:ext uri="{FF2B5EF4-FFF2-40B4-BE49-F238E27FC236}">
                <a16:creationId xmlns:a16="http://schemas.microsoft.com/office/drawing/2014/main" id="{863EEA60-C574-47BD-BA2B-01DFDF523D2E}"/>
              </a:ext>
            </a:extLst>
          </p:cNvPr>
          <p:cNvSpPr>
            <a:spLocks noGrp="1"/>
          </p:cNvSpPr>
          <p:nvPr>
            <p:ph type="body" sz="quarter" idx="129" hasCustomPrompt="1"/>
          </p:nvPr>
        </p:nvSpPr>
        <p:spPr>
          <a:xfrm>
            <a:off x="9318472" y="3956764"/>
            <a:ext cx="1170142" cy="1386425"/>
          </a:xfrm>
          <a:noFill/>
          <a:ln w="12700">
            <a:noFill/>
            <a:prstDash val="lgDash"/>
          </a:ln>
        </p:spPr>
        <p:txBody>
          <a:bodyPr lIns="144000" anchor="ctr" anchorCtr="0">
            <a:noAutofit/>
          </a:bodyPr>
          <a:lstStyle>
            <a:lvl1pPr algn="l">
              <a:defRPr sz="1400" b="1">
                <a:solidFill>
                  <a:schemeClr val="accent1"/>
                </a:solidFill>
                <a:latin typeface="+mj-lt"/>
                <a:cs typeface="Calibri" panose="020F0502020204030204" pitchFamily="34" charset="0"/>
              </a:defRPr>
            </a:lvl1pPr>
            <a:lvl2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b="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de-DE" dirty="0"/>
              <a:t>Text einfügen</a:t>
            </a:r>
          </a:p>
        </p:txBody>
      </p:sp>
    </p:spTree>
    <p:extLst>
      <p:ext uri="{BB962C8B-B14F-4D97-AF65-F5344CB8AC3E}">
        <p14:creationId xmlns:p14="http://schemas.microsoft.com/office/powerpoint/2010/main" val="55678431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30" name="Textplatzhalter 21">
            <a:extLst>
              <a:ext uri="{FF2B5EF4-FFF2-40B4-BE49-F238E27FC236}">
                <a16:creationId xmlns:a16="http://schemas.microsoft.com/office/drawing/2014/main" id="{7A37C83C-C449-49A3-B3CF-7663E6810130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2233730" y="1983675"/>
            <a:ext cx="3039364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1" name="Textplatzhalter 21">
            <a:extLst>
              <a:ext uri="{FF2B5EF4-FFF2-40B4-BE49-F238E27FC236}">
                <a16:creationId xmlns:a16="http://schemas.microsoft.com/office/drawing/2014/main" id="{A35354D3-6457-4793-8628-62F5D774176D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5738919" y="1979950"/>
            <a:ext cx="3039364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2" name="Textplatzhalter 21">
            <a:extLst>
              <a:ext uri="{FF2B5EF4-FFF2-40B4-BE49-F238E27FC236}">
                <a16:creationId xmlns:a16="http://schemas.microsoft.com/office/drawing/2014/main" id="{58BD069D-F03B-4C85-B6DF-D7DB10CFF291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2233730" y="2349715"/>
            <a:ext cx="3039364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3" name="Textplatzhalter 21">
            <a:extLst>
              <a:ext uri="{FF2B5EF4-FFF2-40B4-BE49-F238E27FC236}">
                <a16:creationId xmlns:a16="http://schemas.microsoft.com/office/drawing/2014/main" id="{E2F4A301-E1DE-4BF2-B6AC-FB1911EF0087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738919" y="2352390"/>
            <a:ext cx="3039364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4" name="Textplatzhalter 21">
            <a:extLst>
              <a:ext uri="{FF2B5EF4-FFF2-40B4-BE49-F238E27FC236}">
                <a16:creationId xmlns:a16="http://schemas.microsoft.com/office/drawing/2014/main" id="{36185367-A363-41D7-B6EC-1A4712C04573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495711" y="3258755"/>
            <a:ext cx="3049042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5" name="Textplatzhalter 21">
            <a:extLst>
              <a:ext uri="{FF2B5EF4-FFF2-40B4-BE49-F238E27FC236}">
                <a16:creationId xmlns:a16="http://schemas.microsoft.com/office/drawing/2014/main" id="{44D9BB2F-705E-4B46-BDC7-33871115A7DC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495710" y="3625149"/>
            <a:ext cx="3049039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6" name="Textplatzhalter 21">
            <a:extLst>
              <a:ext uri="{FF2B5EF4-FFF2-40B4-BE49-F238E27FC236}">
                <a16:creationId xmlns:a16="http://schemas.microsoft.com/office/drawing/2014/main" id="{4397A223-2393-4562-9F81-3C38F2D4D115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7467262" y="3265813"/>
            <a:ext cx="3049042" cy="298797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7" name="Textplatzhalter 21">
            <a:extLst>
              <a:ext uri="{FF2B5EF4-FFF2-40B4-BE49-F238E27FC236}">
                <a16:creationId xmlns:a16="http://schemas.microsoft.com/office/drawing/2014/main" id="{A589B4AE-98D4-47A2-8793-B59DDEA6BFE0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476940" y="3625149"/>
            <a:ext cx="3039364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8" name="Textplatzhalter 21">
            <a:extLst>
              <a:ext uri="{FF2B5EF4-FFF2-40B4-BE49-F238E27FC236}">
                <a16:creationId xmlns:a16="http://schemas.microsoft.com/office/drawing/2014/main" id="{3E1EFE8B-B8D9-4B24-BC52-A2178CF6DEEA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525440" y="4585330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9" name="Textplatzhalter 21">
            <a:extLst>
              <a:ext uri="{FF2B5EF4-FFF2-40B4-BE49-F238E27FC236}">
                <a16:creationId xmlns:a16="http://schemas.microsoft.com/office/drawing/2014/main" id="{18534087-56C3-404B-8CFB-8E8ECB08BB22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3046609" y="4589851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0" name="Textplatzhalter 21">
            <a:extLst>
              <a:ext uri="{FF2B5EF4-FFF2-40B4-BE49-F238E27FC236}">
                <a16:creationId xmlns:a16="http://schemas.microsoft.com/office/drawing/2014/main" id="{D6D9856F-15CD-4606-9BFD-93D78F7991D7}"/>
              </a:ext>
            </a:extLst>
          </p:cNvPr>
          <p:cNvSpPr>
            <a:spLocks noGrp="1"/>
          </p:cNvSpPr>
          <p:nvPr>
            <p:ph type="body" sz="quarter" idx="82" hasCustomPrompt="1"/>
          </p:nvPr>
        </p:nvSpPr>
        <p:spPr>
          <a:xfrm>
            <a:off x="5553841" y="4585330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1" name="Textplatzhalter 21">
            <a:extLst>
              <a:ext uri="{FF2B5EF4-FFF2-40B4-BE49-F238E27FC236}">
                <a16:creationId xmlns:a16="http://schemas.microsoft.com/office/drawing/2014/main" id="{97A5E6EB-CC22-4152-A040-CA0FFAB66271}"/>
              </a:ext>
            </a:extLst>
          </p:cNvPr>
          <p:cNvSpPr>
            <a:spLocks noGrp="1"/>
          </p:cNvSpPr>
          <p:nvPr>
            <p:ph type="body" sz="quarter" idx="83" hasCustomPrompt="1"/>
          </p:nvPr>
        </p:nvSpPr>
        <p:spPr>
          <a:xfrm>
            <a:off x="8104836" y="4580048"/>
            <a:ext cx="2394368" cy="298797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2" name="Textplatzhalter 21">
            <a:extLst>
              <a:ext uri="{FF2B5EF4-FFF2-40B4-BE49-F238E27FC236}">
                <a16:creationId xmlns:a16="http://schemas.microsoft.com/office/drawing/2014/main" id="{D05A7708-D327-450E-BC5E-7C795A7B1687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8104836" y="4946473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3" name="Textplatzhalter 21">
            <a:extLst>
              <a:ext uri="{FF2B5EF4-FFF2-40B4-BE49-F238E27FC236}">
                <a16:creationId xmlns:a16="http://schemas.microsoft.com/office/drawing/2014/main" id="{C1F2C131-7B6A-44DB-85D5-1F1B36E9CD01}"/>
              </a:ext>
            </a:extLst>
          </p:cNvPr>
          <p:cNvSpPr>
            <a:spLocks noGrp="1"/>
          </p:cNvSpPr>
          <p:nvPr>
            <p:ph type="body" sz="quarter" idx="85" hasCustomPrompt="1"/>
          </p:nvPr>
        </p:nvSpPr>
        <p:spPr>
          <a:xfrm>
            <a:off x="3046609" y="4936658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4" name="Textplatzhalter 21">
            <a:extLst>
              <a:ext uri="{FF2B5EF4-FFF2-40B4-BE49-F238E27FC236}">
                <a16:creationId xmlns:a16="http://schemas.microsoft.com/office/drawing/2014/main" id="{87098946-E223-4F35-AC31-DF749614EAAC}"/>
              </a:ext>
            </a:extLst>
          </p:cNvPr>
          <p:cNvSpPr>
            <a:spLocks noGrp="1"/>
          </p:cNvSpPr>
          <p:nvPr>
            <p:ph type="body" sz="quarter" idx="86" hasCustomPrompt="1"/>
          </p:nvPr>
        </p:nvSpPr>
        <p:spPr>
          <a:xfrm>
            <a:off x="5553841" y="4938851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5" name="Textplatzhalter 21">
            <a:extLst>
              <a:ext uri="{FF2B5EF4-FFF2-40B4-BE49-F238E27FC236}">
                <a16:creationId xmlns:a16="http://schemas.microsoft.com/office/drawing/2014/main" id="{23C690F4-65F9-42B8-B328-E5009545D7DA}"/>
              </a:ext>
            </a:extLst>
          </p:cNvPr>
          <p:cNvSpPr>
            <a:spLocks noGrp="1"/>
          </p:cNvSpPr>
          <p:nvPr>
            <p:ph type="body" sz="quarter" idx="87" hasCustomPrompt="1"/>
          </p:nvPr>
        </p:nvSpPr>
        <p:spPr>
          <a:xfrm>
            <a:off x="525440" y="4936658"/>
            <a:ext cx="2394368" cy="298797"/>
          </a:xfrm>
          <a:solidFill>
            <a:schemeClr val="accent3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</p:spTree>
    <p:extLst>
      <p:ext uri="{BB962C8B-B14F-4D97-AF65-F5344CB8AC3E}">
        <p14:creationId xmlns:p14="http://schemas.microsoft.com/office/powerpoint/2010/main" val="220763529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ierarchie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Gerade Verbindung 3">
            <a:extLst>
              <a:ext uri="{FF2B5EF4-FFF2-40B4-BE49-F238E27FC236}">
                <a16:creationId xmlns:a16="http://schemas.microsoft.com/office/drawing/2014/main" id="{921E92B8-5082-9C50-5EAE-883E46ACBD90}"/>
              </a:ext>
            </a:extLst>
          </p:cNvPr>
          <p:cNvCxnSpPr>
            <a:cxnSpLocks/>
          </p:cNvCxnSpPr>
          <p:nvPr userDrawn="1"/>
        </p:nvCxnSpPr>
        <p:spPr>
          <a:xfrm>
            <a:off x="5507158" y="2831193"/>
            <a:ext cx="0" cy="2041992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806A32A4-3AAD-14A3-FBAD-F96FC0A78FC9}"/>
              </a:ext>
            </a:extLst>
          </p:cNvPr>
          <p:cNvCxnSpPr>
            <a:cxnSpLocks/>
          </p:cNvCxnSpPr>
          <p:nvPr userDrawn="1"/>
        </p:nvCxnSpPr>
        <p:spPr>
          <a:xfrm>
            <a:off x="4605417" y="3433650"/>
            <a:ext cx="190724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B742C224-1B3B-693C-A62D-F74B92DFCC1B}"/>
              </a:ext>
            </a:extLst>
          </p:cNvPr>
          <p:cNvCxnSpPr>
            <a:cxnSpLocks/>
          </p:cNvCxnSpPr>
          <p:nvPr userDrawn="1"/>
        </p:nvCxnSpPr>
        <p:spPr>
          <a:xfrm>
            <a:off x="4605417" y="4873066"/>
            <a:ext cx="1907241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platzhalter 21">
            <a:extLst>
              <a:ext uri="{FF2B5EF4-FFF2-40B4-BE49-F238E27FC236}">
                <a16:creationId xmlns:a16="http://schemas.microsoft.com/office/drawing/2014/main" id="{A7142DB0-4290-CEE7-CCF3-6E454F36BE7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811941" y="3253140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7" name="Textplatzhalter 21">
            <a:extLst>
              <a:ext uri="{FF2B5EF4-FFF2-40B4-BE49-F238E27FC236}">
                <a16:creationId xmlns:a16="http://schemas.microsoft.com/office/drawing/2014/main" id="{6DB34193-1A7C-6736-DE53-92F970514B4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811941" y="3653347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9" name="Textplatzhalter 21">
            <a:extLst>
              <a:ext uri="{FF2B5EF4-FFF2-40B4-BE49-F238E27FC236}">
                <a16:creationId xmlns:a16="http://schemas.microsoft.com/office/drawing/2014/main" id="{2BF8A98A-75CD-61C4-7700-F10A106B2CE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2243508" y="3253140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0" name="Textplatzhalter 21">
            <a:extLst>
              <a:ext uri="{FF2B5EF4-FFF2-40B4-BE49-F238E27FC236}">
                <a16:creationId xmlns:a16="http://schemas.microsoft.com/office/drawing/2014/main" id="{543C6828-DA6B-0180-4AB2-0AE5D32CC31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2243508" y="3653347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1" name="Bildplatzhalter 3">
            <a:extLst>
              <a:ext uri="{FF2B5EF4-FFF2-40B4-BE49-F238E27FC236}">
                <a16:creationId xmlns:a16="http://schemas.microsoft.com/office/drawing/2014/main" id="{BC8A41D8-EB29-7EB2-5B31-2539237DAB0E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7847" y="3253140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42" name="Textplatzhalter 21">
            <a:extLst>
              <a:ext uri="{FF2B5EF4-FFF2-40B4-BE49-F238E27FC236}">
                <a16:creationId xmlns:a16="http://schemas.microsoft.com/office/drawing/2014/main" id="{D342C3C3-3E81-0EFC-1011-FA2AC84F8FBE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5811941" y="4692678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3" name="Textplatzhalter 21">
            <a:extLst>
              <a:ext uri="{FF2B5EF4-FFF2-40B4-BE49-F238E27FC236}">
                <a16:creationId xmlns:a16="http://schemas.microsoft.com/office/drawing/2014/main" id="{7AEBD9DA-5462-B858-A918-BE58ECE6E401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5811941" y="5092885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5" name="Textplatzhalter 21">
            <a:extLst>
              <a:ext uri="{FF2B5EF4-FFF2-40B4-BE49-F238E27FC236}">
                <a16:creationId xmlns:a16="http://schemas.microsoft.com/office/drawing/2014/main" id="{B2F4D18C-4D90-CF4E-2B16-742573E08E63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243508" y="4692678"/>
            <a:ext cx="2956722" cy="361291"/>
          </a:xfrm>
          <a:solidFill>
            <a:schemeClr val="accent2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6" name="Textplatzhalter 21">
            <a:extLst>
              <a:ext uri="{FF2B5EF4-FFF2-40B4-BE49-F238E27FC236}">
                <a16:creationId xmlns:a16="http://schemas.microsoft.com/office/drawing/2014/main" id="{99DCC16E-B56B-4F9E-642B-CB0394EB9040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2243508" y="5092885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8" name="Textplatzhalter 21">
            <a:extLst>
              <a:ext uri="{FF2B5EF4-FFF2-40B4-BE49-F238E27FC236}">
                <a16:creationId xmlns:a16="http://schemas.microsoft.com/office/drawing/2014/main" id="{5FB027BE-A50A-4C09-96DE-05E9195E545C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4886122" y="1809094"/>
            <a:ext cx="2956722" cy="361291"/>
          </a:xfr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49" name="Textplatzhalter 21">
            <a:extLst>
              <a:ext uri="{FF2B5EF4-FFF2-40B4-BE49-F238E27FC236}">
                <a16:creationId xmlns:a16="http://schemas.microsoft.com/office/drawing/2014/main" id="{01AF234E-5D57-A639-9428-4E60D9FED79C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4886122" y="2217050"/>
            <a:ext cx="2956721" cy="676090"/>
          </a:xfrm>
          <a:solidFill>
            <a:schemeClr val="accent3"/>
          </a:solidFill>
          <a:ln w="25400">
            <a:noFill/>
          </a:ln>
        </p:spPr>
        <p:txBody>
          <a:bodyPr lIns="72000" tIns="43200" bIns="43200" anchor="t" anchorCtr="0">
            <a:normAutofit/>
          </a:bodyPr>
          <a:lstStyle>
            <a:lvl1pPr marL="0" indent="0">
              <a:buNone/>
              <a:defRPr sz="15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3" name="Bildplatzhalter 3">
            <a:extLst>
              <a:ext uri="{FF2B5EF4-FFF2-40B4-BE49-F238E27FC236}">
                <a16:creationId xmlns:a16="http://schemas.microsoft.com/office/drawing/2014/main" id="{9B7625B2-77D6-EC08-A27C-6DF0AA469ABC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517847" y="4689437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6" name="Bildplatzhalter 3">
            <a:extLst>
              <a:ext uri="{FF2B5EF4-FFF2-40B4-BE49-F238E27FC236}">
                <a16:creationId xmlns:a16="http://schemas.microsoft.com/office/drawing/2014/main" id="{93A2B67F-3217-70CD-C126-FED43D0DF731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8866256" y="3253140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8" name="Bildplatzhalter 3">
            <a:extLst>
              <a:ext uri="{FF2B5EF4-FFF2-40B4-BE49-F238E27FC236}">
                <a16:creationId xmlns:a16="http://schemas.microsoft.com/office/drawing/2014/main" id="{0F317200-287C-0338-2A7B-B46DEFDC21DD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8866256" y="4689437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10" name="Bildplatzhalter 3">
            <a:extLst>
              <a:ext uri="{FF2B5EF4-FFF2-40B4-BE49-F238E27FC236}">
                <a16:creationId xmlns:a16="http://schemas.microsoft.com/office/drawing/2014/main" id="{75256307-EB50-B5B3-0674-7AE56CEBE138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3160461" y="1807317"/>
            <a:ext cx="1622357" cy="1076298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Hier Bild einfügen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4CCD70CA-E20D-47E7-141D-CD7CC635DC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13255997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eitstah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21">
            <a:extLst>
              <a:ext uri="{FF2B5EF4-FFF2-40B4-BE49-F238E27FC236}">
                <a16:creationId xmlns:a16="http://schemas.microsoft.com/office/drawing/2014/main" id="{3570B0FB-A0BE-4A01-98CF-9FA0E8361817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509501" y="3153747"/>
            <a:ext cx="9979112" cy="606490"/>
          </a:xfrm>
          <a:prstGeom prst="rightArrow">
            <a:avLst>
              <a:gd name="adj1" fmla="val 98217"/>
              <a:gd name="adj2" fmla="val 60958"/>
            </a:avLst>
          </a:prstGeom>
          <a:solidFill>
            <a:schemeClr val="accent1"/>
          </a:solidFill>
        </p:spPr>
        <p:txBody>
          <a:bodyPr lIns="72000" tIns="43200" bIns="43200" anchor="ctr" anchorCtr="0">
            <a:normAutofit/>
          </a:bodyPr>
          <a:lstStyle>
            <a:lvl1pPr marL="0" indent="0">
              <a:buNone/>
              <a:defRPr sz="15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dirty="0"/>
              <a:t>Text hinzufügen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C86D3B7E-4DB6-AABC-2BF4-8F7EE8E6D0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5939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3856C68F-DEA2-B48F-A424-959B685690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47845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617BE732-FF1A-8D9E-1BC4-3B4CA08C90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9751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12" name="Textplatzhalter 7">
            <a:extLst>
              <a:ext uri="{FF2B5EF4-FFF2-40B4-BE49-F238E27FC236}">
                <a16:creationId xmlns:a16="http://schemas.microsoft.com/office/drawing/2014/main" id="{619BEA0F-EF84-9320-00F1-20751B20BC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43563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D15F113E-A70F-E73C-D7E3-0FAD313C5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75469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38" name="Textplatzhalter 7">
            <a:extLst>
              <a:ext uri="{FF2B5EF4-FFF2-40B4-BE49-F238E27FC236}">
                <a16:creationId xmlns:a16="http://schemas.microsoft.com/office/drawing/2014/main" id="{7542E79D-B483-1A09-9CCE-313B108DC2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11657" y="3285000"/>
            <a:ext cx="1525468" cy="288000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600"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</a:t>
            </a:r>
          </a:p>
        </p:txBody>
      </p:sp>
      <p:sp>
        <p:nvSpPr>
          <p:cNvPr id="39" name="Textplatzhalter 7">
            <a:extLst>
              <a:ext uri="{FF2B5EF4-FFF2-40B4-BE49-F238E27FC236}">
                <a16:creationId xmlns:a16="http://schemas.microsoft.com/office/drawing/2014/main" id="{71BBE9DB-A206-C380-A736-2F36AAA0F6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5938" y="1995696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40" name="Textplatzhalter 7">
            <a:extLst>
              <a:ext uri="{FF2B5EF4-FFF2-40B4-BE49-F238E27FC236}">
                <a16:creationId xmlns:a16="http://schemas.microsoft.com/office/drawing/2014/main" id="{C9F6AEEA-E352-88B3-B280-03268F8E5BE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93778" y="1995696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41" name="Textplatzhalter 7">
            <a:extLst>
              <a:ext uri="{FF2B5EF4-FFF2-40B4-BE49-F238E27FC236}">
                <a16:creationId xmlns:a16="http://schemas.microsoft.com/office/drawing/2014/main" id="{37151ABA-24B0-B4EB-70EE-F83E62C0C67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14002" y="4583448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42" name="Textplatzhalter 7">
            <a:extLst>
              <a:ext uri="{FF2B5EF4-FFF2-40B4-BE49-F238E27FC236}">
                <a16:creationId xmlns:a16="http://schemas.microsoft.com/office/drawing/2014/main" id="{30BE5E42-AD73-9BE8-98B5-6BDA5360F57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64450" y="4583448"/>
            <a:ext cx="2245549" cy="288000"/>
          </a:xfrm>
        </p:spPr>
        <p:txBody>
          <a:bodyPr anchor="ctr" anchorCtr="0">
            <a:noAutofit/>
          </a:bodyPr>
          <a:lstStyle>
            <a:lvl1pPr marL="0" indent="0">
              <a:buFont typeface="Arial" panose="020B0604020202020204" pitchFamily="34" charset="0"/>
              <a:buNone/>
              <a:defRPr sz="1600" b="0">
                <a:solidFill>
                  <a:schemeClr val="accent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Text einfügen 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12C9338A-6EE8-5F96-1CCC-E6F0059877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376330657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lid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84E2F36E-E3D9-FF94-622F-FCF929B200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9" y="368300"/>
            <a:ext cx="9972674" cy="720725"/>
          </a:xfrm>
        </p:spPr>
        <p:txBody>
          <a:bodyPr/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</p:spTree>
    <p:extLst>
      <p:ext uri="{BB962C8B-B14F-4D97-AF65-F5344CB8AC3E}">
        <p14:creationId xmlns:p14="http://schemas.microsoft.com/office/powerpoint/2010/main" val="128628740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chart 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BD5148D-FAF3-4C7C-494C-18A9BF13806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de-DE"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627552FC-C6C7-EA84-7EA9-FD99399BE5D8}"/>
              </a:ext>
            </a:extLst>
          </p:cNvPr>
          <p:cNvGrpSpPr/>
          <p:nvPr userDrawn="1"/>
        </p:nvGrpSpPr>
        <p:grpSpPr>
          <a:xfrm>
            <a:off x="1419026" y="1089025"/>
            <a:ext cx="4233629" cy="1476586"/>
            <a:chOff x="1419026" y="1089025"/>
            <a:chExt cx="4081157" cy="1476586"/>
          </a:xfrm>
        </p:grpSpPr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0E3E2B4C-70FB-FFF6-4972-504F563BFA9E}"/>
                </a:ext>
              </a:extLst>
            </p:cNvPr>
            <p:cNvGrpSpPr/>
            <p:nvPr userDrawn="1"/>
          </p:nvGrpSpPr>
          <p:grpSpPr>
            <a:xfrm>
              <a:off x="1425774" y="1089025"/>
              <a:ext cx="4074409" cy="1476586"/>
              <a:chOff x="5384646" y="2033006"/>
              <a:chExt cx="5250462" cy="5097933"/>
            </a:xfrm>
          </p:grpSpPr>
          <p:sp>
            <p:nvSpPr>
              <p:cNvPr id="7" name="Rechteck 6">
                <a:extLst>
                  <a:ext uri="{FF2B5EF4-FFF2-40B4-BE49-F238E27FC236}">
                    <a16:creationId xmlns:a16="http://schemas.microsoft.com/office/drawing/2014/main" id="{A8CB046E-F00E-2B3D-E066-E98737D57D8D}"/>
                  </a:ext>
                </a:extLst>
              </p:cNvPr>
              <p:cNvSpPr/>
              <p:nvPr userDrawn="1"/>
            </p:nvSpPr>
            <p:spPr>
              <a:xfrm>
                <a:off x="5384647" y="2033006"/>
                <a:ext cx="1732209" cy="194095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/>
                  </a:solidFill>
                </a:endParaRPr>
              </a:p>
            </p:txBody>
          </p:sp>
          <p:sp>
            <p:nvSpPr>
              <p:cNvPr id="8" name="Abgerundetes Rechteck 7">
                <a:extLst>
                  <a:ext uri="{FF2B5EF4-FFF2-40B4-BE49-F238E27FC236}">
                    <a16:creationId xmlns:a16="http://schemas.microsoft.com/office/drawing/2014/main" id="{A0FADC28-29A6-FF1E-75A4-1C8E51480C3F}"/>
                  </a:ext>
                </a:extLst>
              </p:cNvPr>
              <p:cNvSpPr/>
              <p:nvPr userDrawn="1"/>
            </p:nvSpPr>
            <p:spPr>
              <a:xfrm>
                <a:off x="5384646" y="2033006"/>
                <a:ext cx="5250462" cy="5097933"/>
              </a:xfrm>
              <a:prstGeom prst="roundRect">
                <a:avLst>
                  <a:gd name="adj" fmla="val 3267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9" name="Titel 1">
              <a:extLst>
                <a:ext uri="{FF2B5EF4-FFF2-40B4-BE49-F238E27FC236}">
                  <a16:creationId xmlns:a16="http://schemas.microsoft.com/office/drawing/2014/main" id="{B36201DA-5EAA-60DB-8538-08B9A331BA9C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419026" y="1089025"/>
              <a:ext cx="4074408" cy="1476586"/>
            </a:xfrm>
            <a:prstGeom prst="rect">
              <a:avLst/>
            </a:prstGeom>
          </p:spPr>
          <p:txBody>
            <a:bodyPr vert="horz" lIns="360000" tIns="360000" rIns="360000" bIns="3600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 baseline="0">
                  <a:solidFill>
                    <a:schemeClr val="tx1"/>
                  </a:solidFill>
                  <a:latin typeface="Proxima Nova" panose="02000506030000020004" pitchFamily="2" charset="0"/>
                  <a:ea typeface="+mj-ea"/>
                  <a:cs typeface="+mj-cs"/>
                </a:defRPr>
              </a:lvl1pPr>
            </a:lstStyle>
            <a:p>
              <a:r>
                <a:rPr lang="de-DE" sz="2800" b="1" i="0" dirty="0">
                  <a:solidFill>
                    <a:schemeClr val="accent1"/>
                  </a:solidFill>
                  <a:latin typeface="+mj-lt"/>
                </a:rPr>
                <a:t>Vielen Dank für die Aufmerksamkeit!</a:t>
              </a:r>
              <a:endParaRPr lang="de-DE" sz="1800" b="0" i="0" dirty="0">
                <a:solidFill>
                  <a:schemeClr val="accent1"/>
                </a:solidFill>
                <a:latin typeface="+mj-lt"/>
              </a:endParaRPr>
            </a:p>
          </p:txBody>
        </p:sp>
      </p:grp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16F70FAB-563A-8E23-F1D7-0772A7AFBB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02875" y="3049587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Mail-Adresse eintragen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A40D4905-D5D3-8108-F82E-6FB612A452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2875" y="3913738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Telefonnummer eintragen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2BB7529E-666C-0998-2219-96E79228D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2875" y="1793550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9" name="Textplatzhalter 10">
            <a:extLst>
              <a:ext uri="{FF2B5EF4-FFF2-40B4-BE49-F238E27FC236}">
                <a16:creationId xmlns:a16="http://schemas.microsoft.com/office/drawing/2014/main" id="{2D29259B-AFD6-AEB8-2B39-0F5363F4A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02875" y="2185436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Fachbereich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B80B334-AFDB-FDE6-429C-2DA2562D092F}"/>
              </a:ext>
            </a:extLst>
          </p:cNvPr>
          <p:cNvSpPr txBox="1"/>
          <p:nvPr userDrawn="1"/>
        </p:nvSpPr>
        <p:spPr>
          <a:xfrm>
            <a:off x="6102875" y="2658465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E-Mail: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4BCAFA1-3878-9271-B86F-C9DCA23A826C}"/>
              </a:ext>
            </a:extLst>
          </p:cNvPr>
          <p:cNvSpPr txBox="1"/>
          <p:nvPr userDrawn="1"/>
        </p:nvSpPr>
        <p:spPr>
          <a:xfrm>
            <a:off x="6102875" y="3523083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Telefon: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8E0D1CB-C5C6-979B-9A27-891253A1E9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745553" y="5310000"/>
            <a:ext cx="2446447" cy="154799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DCC9B9E-0EA1-4F6C-8B6D-F3122DA84F35}"/>
              </a:ext>
            </a:extLst>
          </p:cNvPr>
          <p:cNvSpPr txBox="1"/>
          <p:nvPr userDrawn="1"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bg1"/>
                </a:solidFill>
              </a:rPr>
              <a:t>Kaufmännische Krankenkasse</a:t>
            </a:r>
          </a:p>
        </p:txBody>
      </p:sp>
    </p:spTree>
    <p:extLst>
      <p:ext uri="{BB962C8B-B14F-4D97-AF65-F5344CB8AC3E}">
        <p14:creationId xmlns:p14="http://schemas.microsoft.com/office/powerpoint/2010/main" val="32485825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dchart Kontakt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BD5148D-FAF3-4C7C-494C-18A9BF138064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de-DE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16F70FAB-563A-8E23-F1D7-0772A7AFBB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91264" y="4098879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Mail-Adresse eintragen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A40D4905-D5D3-8108-F82E-6FB612A452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991264" y="4963030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Hier Telefonnummer eintragen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2BB7529E-666C-0998-2219-96E79228D84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91264" y="2842842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9" name="Textplatzhalter 10">
            <a:extLst>
              <a:ext uri="{FF2B5EF4-FFF2-40B4-BE49-F238E27FC236}">
                <a16:creationId xmlns:a16="http://schemas.microsoft.com/office/drawing/2014/main" id="{2D29259B-AFD6-AEB8-2B39-0F5363F4A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91264" y="3234728"/>
            <a:ext cx="5040313" cy="379413"/>
          </a:xfr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Fachbereich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8B80B334-AFDB-FDE6-429C-2DA2562D092F}"/>
              </a:ext>
            </a:extLst>
          </p:cNvPr>
          <p:cNvSpPr txBox="1"/>
          <p:nvPr userDrawn="1"/>
        </p:nvSpPr>
        <p:spPr>
          <a:xfrm>
            <a:off x="3991264" y="3707757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E-Mail: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44BCAFA1-3878-9271-B86F-C9DCA23A826C}"/>
              </a:ext>
            </a:extLst>
          </p:cNvPr>
          <p:cNvSpPr txBox="1"/>
          <p:nvPr userDrawn="1"/>
        </p:nvSpPr>
        <p:spPr>
          <a:xfrm>
            <a:off x="3991264" y="4572375"/>
            <a:ext cx="2332980" cy="369332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r>
              <a:rPr lang="de-DE" b="1" dirty="0">
                <a:solidFill>
                  <a:schemeClr val="bg1"/>
                </a:solidFill>
                <a:latin typeface="Proxima Nova" panose="02000506030000020004" pitchFamily="2" charset="0"/>
              </a:rPr>
              <a:t>Telefon: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38E0D1CB-C5C6-979B-9A27-891253A1E9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745553" y="5310000"/>
            <a:ext cx="2446447" cy="154799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DCC9B9E-0EA1-4F6C-8B6D-F3122DA84F35}"/>
              </a:ext>
            </a:extLst>
          </p:cNvPr>
          <p:cNvSpPr txBox="1"/>
          <p:nvPr userDrawn="1"/>
        </p:nvSpPr>
        <p:spPr>
          <a:xfrm>
            <a:off x="515939" y="6171621"/>
            <a:ext cx="3240721" cy="2168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lvl="0"/>
            <a:r>
              <a:rPr lang="de-DE" sz="1400" dirty="0">
                <a:solidFill>
                  <a:schemeClr val="bg1"/>
                </a:solidFill>
              </a:rPr>
              <a:t>Kaufmännische Krankenkasse</a:t>
            </a:r>
          </a:p>
        </p:txBody>
      </p:sp>
      <p:sp>
        <p:nvSpPr>
          <p:cNvPr id="2" name="Bildplatzhalter 29">
            <a:extLst>
              <a:ext uri="{FF2B5EF4-FFF2-40B4-BE49-F238E27FC236}">
                <a16:creationId xmlns:a16="http://schemas.microsoft.com/office/drawing/2014/main" id="{B1B93FBF-24EC-F089-668D-C723B24E7E23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461474" y="3000896"/>
            <a:ext cx="1980000" cy="2341547"/>
          </a:xfrm>
          <a:solidFill>
            <a:schemeClr val="bg1">
              <a:lumMod val="95000"/>
            </a:schemeClr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de-DE" dirty="0"/>
              <a:t>Ansprechpartnerbild durch Klicken auf Symbol hinzufügen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E8A99BED-4C30-3405-F2CE-DED9DC5D55B7}"/>
              </a:ext>
            </a:extLst>
          </p:cNvPr>
          <p:cNvGrpSpPr/>
          <p:nvPr userDrawn="1"/>
        </p:nvGrpSpPr>
        <p:grpSpPr>
          <a:xfrm>
            <a:off x="1419026" y="1089025"/>
            <a:ext cx="4233629" cy="1476586"/>
            <a:chOff x="1419026" y="1089025"/>
            <a:chExt cx="4081157" cy="1476586"/>
          </a:xfrm>
        </p:grpSpPr>
        <p:grpSp>
          <p:nvGrpSpPr>
            <p:cNvPr id="31" name="Gruppieren 30">
              <a:extLst>
                <a:ext uri="{FF2B5EF4-FFF2-40B4-BE49-F238E27FC236}">
                  <a16:creationId xmlns:a16="http://schemas.microsoft.com/office/drawing/2014/main" id="{1FC1AC60-82BF-9CFC-6FB9-35DA6D960BE2}"/>
                </a:ext>
              </a:extLst>
            </p:cNvPr>
            <p:cNvGrpSpPr/>
            <p:nvPr userDrawn="1"/>
          </p:nvGrpSpPr>
          <p:grpSpPr>
            <a:xfrm>
              <a:off x="1425774" y="1089025"/>
              <a:ext cx="4074409" cy="1476586"/>
              <a:chOff x="5384646" y="2033006"/>
              <a:chExt cx="5250462" cy="5097933"/>
            </a:xfrm>
          </p:grpSpPr>
          <p:sp>
            <p:nvSpPr>
              <p:cNvPr id="33" name="Rechteck 32">
                <a:extLst>
                  <a:ext uri="{FF2B5EF4-FFF2-40B4-BE49-F238E27FC236}">
                    <a16:creationId xmlns:a16="http://schemas.microsoft.com/office/drawing/2014/main" id="{0EF94A01-2004-2D8B-5E1F-4A2C10A0A237}"/>
                  </a:ext>
                </a:extLst>
              </p:cNvPr>
              <p:cNvSpPr/>
              <p:nvPr userDrawn="1"/>
            </p:nvSpPr>
            <p:spPr>
              <a:xfrm>
                <a:off x="5384647" y="2033006"/>
                <a:ext cx="1732209" cy="194095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/>
                  </a:solidFill>
                </a:endParaRPr>
              </a:p>
            </p:txBody>
          </p:sp>
          <p:sp>
            <p:nvSpPr>
              <p:cNvPr id="34" name="Abgerundetes Rechteck 7">
                <a:extLst>
                  <a:ext uri="{FF2B5EF4-FFF2-40B4-BE49-F238E27FC236}">
                    <a16:creationId xmlns:a16="http://schemas.microsoft.com/office/drawing/2014/main" id="{30C1DC86-6BD9-4697-F583-F9DBCBB05605}"/>
                  </a:ext>
                </a:extLst>
              </p:cNvPr>
              <p:cNvSpPr/>
              <p:nvPr userDrawn="1"/>
            </p:nvSpPr>
            <p:spPr>
              <a:xfrm>
                <a:off x="5384646" y="2033006"/>
                <a:ext cx="5250462" cy="5097933"/>
              </a:xfrm>
              <a:prstGeom prst="roundRect">
                <a:avLst>
                  <a:gd name="adj" fmla="val 32679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32" name="Titel 1">
              <a:extLst>
                <a:ext uri="{FF2B5EF4-FFF2-40B4-BE49-F238E27FC236}">
                  <a16:creationId xmlns:a16="http://schemas.microsoft.com/office/drawing/2014/main" id="{C9CEE882-943F-F9DE-E30B-49789563A101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1419026" y="1089025"/>
              <a:ext cx="4074408" cy="1476586"/>
            </a:xfrm>
            <a:prstGeom prst="rect">
              <a:avLst/>
            </a:prstGeom>
          </p:spPr>
          <p:txBody>
            <a:bodyPr vert="horz" lIns="360000" tIns="360000" rIns="360000" bIns="360000" rtlCol="0" anchor="ctr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i="0" kern="1200" baseline="0">
                  <a:solidFill>
                    <a:schemeClr val="tx1"/>
                  </a:solidFill>
                  <a:latin typeface="Proxima Nova" panose="02000506030000020004" pitchFamily="2" charset="0"/>
                  <a:ea typeface="+mj-ea"/>
                  <a:cs typeface="+mj-cs"/>
                </a:defRPr>
              </a:lvl1pPr>
            </a:lstStyle>
            <a:p>
              <a:r>
                <a:rPr lang="de-DE" sz="2800" b="1" i="0" dirty="0">
                  <a:solidFill>
                    <a:schemeClr val="accent1"/>
                  </a:solidFill>
                  <a:latin typeface="+mj-lt"/>
                </a:rPr>
                <a:t>Vielen Dank für Ihre Aufmerksamkeit!</a:t>
              </a:r>
              <a:endParaRPr lang="de-DE" sz="1800" b="0" i="0" dirty="0">
                <a:solidFill>
                  <a:schemeClr val="accent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7286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chart KK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7BD5148D-FAF3-4C7C-494C-18A9BF1380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836BF63-4474-B14F-37AB-67B6D85E1987}"/>
              </a:ext>
            </a:extLst>
          </p:cNvPr>
          <p:cNvSpPr txBox="1"/>
          <p:nvPr userDrawn="1"/>
        </p:nvSpPr>
        <p:spPr>
          <a:xfrm>
            <a:off x="515938" y="6200775"/>
            <a:ext cx="1116012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00" b="0" i="0" dirty="0">
                <a:solidFill>
                  <a:schemeClr val="bg1"/>
                </a:solidFill>
                <a:latin typeface="+mj-lt"/>
              </a:rPr>
              <a:t>© </a:t>
            </a:r>
            <a:r>
              <a:rPr lang="de-DE" sz="1000" b="0" i="0" dirty="0">
                <a:solidFill>
                  <a:schemeClr val="bg1"/>
                </a:solidFill>
                <a:latin typeface="+mj-lt"/>
              </a:rPr>
              <a:t>Copyright Kaufmännische Krankenkasse</a:t>
            </a:r>
            <a:endParaRPr lang="de-DE" sz="1100" b="0" i="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D0EFD9E-2958-338F-B7F2-D8161DFDD9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312200" y="1667540"/>
            <a:ext cx="5567599" cy="3522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998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76.xml"/><Relationship Id="rId84" Type="http://schemas.openxmlformats.org/officeDocument/2006/relationships/slideLayout" Target="../slideLayouts/slideLayout84.xml"/><Relationship Id="rId89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87" Type="http://schemas.openxmlformats.org/officeDocument/2006/relationships/slideLayout" Target="../slideLayouts/slideLayout87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7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83" Type="http://schemas.openxmlformats.org/officeDocument/2006/relationships/slideLayout" Target="../slideLayouts/slideLayout83.xml"/><Relationship Id="rId8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DF61CB0-9C9D-D77A-8D9D-1BC7EBD5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8300"/>
            <a:ext cx="9972675" cy="720725"/>
          </a:xfrm>
          <a:prstGeom prst="rect">
            <a:avLst/>
          </a:prstGeom>
        </p:spPr>
        <p:txBody>
          <a:bodyPr vert="horz" lIns="0" tIns="45720" rIns="91440" bIns="45720" rtlCol="0" anchor="t" anchorCtr="0">
            <a:noAutofit/>
          </a:bodyPr>
          <a:lstStyle/>
          <a:p>
            <a:r>
              <a:rPr lang="de-DE" dirty="0"/>
              <a:t>Hier steht eine maximal</a:t>
            </a:r>
            <a:br>
              <a:rPr lang="de-DE" dirty="0"/>
            </a:br>
            <a:r>
              <a:rPr lang="de-DE" dirty="0"/>
              <a:t>zweizeilige Überschrift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507E30-FFF5-AFEE-676A-44B433AF4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696952"/>
            <a:ext cx="9972675" cy="407202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Erste Ebene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8"/>
            <a:r>
              <a:rPr lang="de-DE" dirty="0"/>
              <a:t>Achte Ebene</a:t>
            </a:r>
          </a:p>
        </p:txBody>
      </p:sp>
      <p:pic>
        <p:nvPicPr>
          <p:cNvPr id="8" name="Grafik 7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EDA04FCC-4B5D-D247-B6C3-A49F417DAA0D}"/>
              </a:ext>
            </a:extLst>
          </p:cNvPr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10485177" y="5778000"/>
            <a:ext cx="1706823" cy="1080000"/>
          </a:xfrm>
          <a:prstGeom prst="rect">
            <a:avLst/>
          </a:prstGeom>
        </p:spPr>
      </p:pic>
      <p:sp>
        <p:nvSpPr>
          <p:cNvPr id="16" name="Freihandform 15">
            <a:extLst>
              <a:ext uri="{FF2B5EF4-FFF2-40B4-BE49-F238E27FC236}">
                <a16:creationId xmlns:a16="http://schemas.microsoft.com/office/drawing/2014/main" id="{97CD8593-142C-844B-43AF-A8D059494117}"/>
              </a:ext>
            </a:extLst>
          </p:cNvPr>
          <p:cNvSpPr/>
          <p:nvPr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+mn-lt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Grafik 3" descr="Ein Bild, das Text, drinnen, dunkel enthält.&#10;&#10;Automatisch generierte Beschreibung">
            <a:extLst>
              <a:ext uri="{FF2B5EF4-FFF2-40B4-BE49-F238E27FC236}">
                <a16:creationId xmlns:a16="http://schemas.microsoft.com/office/drawing/2014/main" id="{05874324-8393-B333-9433-81CF0C99D0FC}"/>
              </a:ext>
            </a:extLst>
          </p:cNvPr>
          <p:cNvPicPr>
            <a:picLocks noChangeAspect="1"/>
          </p:cNvPicPr>
          <p:nvPr userDrawn="1"/>
        </p:nvPicPr>
        <p:blipFill>
          <a:blip r:embed="rId89"/>
          <a:stretch>
            <a:fillRect/>
          </a:stretch>
        </p:blipFill>
        <p:spPr>
          <a:xfrm>
            <a:off x="10485177" y="5794626"/>
            <a:ext cx="1706823" cy="1080000"/>
          </a:xfrm>
          <a:prstGeom prst="rect">
            <a:avLst/>
          </a:prstGeom>
        </p:spPr>
      </p:pic>
      <p:sp>
        <p:nvSpPr>
          <p:cNvPr id="5" name="Freihandform 15">
            <a:extLst>
              <a:ext uri="{FF2B5EF4-FFF2-40B4-BE49-F238E27FC236}">
                <a16:creationId xmlns:a16="http://schemas.microsoft.com/office/drawing/2014/main" id="{FBB8FE92-1412-1393-F9C5-16344A6AC167}"/>
              </a:ext>
            </a:extLst>
          </p:cNvPr>
          <p:cNvSpPr/>
          <p:nvPr userDrawn="1"/>
        </p:nvSpPr>
        <p:spPr>
          <a:xfrm>
            <a:off x="63500" y="69729"/>
            <a:ext cx="409575" cy="225425"/>
          </a:xfrm>
          <a:custGeom>
            <a:avLst/>
            <a:gdLst>
              <a:gd name="connsiteX0" fmla="*/ 0 w 409575"/>
              <a:gd name="connsiteY0" fmla="*/ 0 h 225425"/>
              <a:gd name="connsiteX1" fmla="*/ 82021 w 409575"/>
              <a:gd name="connsiteY1" fmla="*/ 0 h 225425"/>
              <a:gd name="connsiteX2" fmla="*/ 155575 w 409575"/>
              <a:gd name="connsiteY2" fmla="*/ 0 h 225425"/>
              <a:gd name="connsiteX3" fmla="*/ 327554 w 409575"/>
              <a:gd name="connsiteY3" fmla="*/ 0 h 225425"/>
              <a:gd name="connsiteX4" fmla="*/ 409575 w 409575"/>
              <a:gd name="connsiteY4" fmla="*/ 82021 h 225425"/>
              <a:gd name="connsiteX5" fmla="*/ 409575 w 409575"/>
              <a:gd name="connsiteY5" fmla="*/ 143404 h 225425"/>
              <a:gd name="connsiteX6" fmla="*/ 327554 w 409575"/>
              <a:gd name="connsiteY6" fmla="*/ 225425 h 225425"/>
              <a:gd name="connsiteX7" fmla="*/ 82021 w 409575"/>
              <a:gd name="connsiteY7" fmla="*/ 225425 h 225425"/>
              <a:gd name="connsiteX8" fmla="*/ 0 w 409575"/>
              <a:gd name="connsiteY8" fmla="*/ 143404 h 225425"/>
              <a:gd name="connsiteX9" fmla="*/ 0 w 409575"/>
              <a:gd name="connsiteY9" fmla="*/ 112712 h 225425"/>
              <a:gd name="connsiteX10" fmla="*/ 0 w 409575"/>
              <a:gd name="connsiteY10" fmla="*/ 82021 h 225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9575" h="225425">
                <a:moveTo>
                  <a:pt x="0" y="0"/>
                </a:moveTo>
                <a:lnTo>
                  <a:pt x="82021" y="0"/>
                </a:lnTo>
                <a:lnTo>
                  <a:pt x="155575" y="0"/>
                </a:lnTo>
                <a:lnTo>
                  <a:pt x="327554" y="0"/>
                </a:lnTo>
                <a:cubicBezTo>
                  <a:pt x="372853" y="0"/>
                  <a:pt x="409575" y="36722"/>
                  <a:pt x="409575" y="82021"/>
                </a:cubicBezTo>
                <a:lnTo>
                  <a:pt x="409575" y="143404"/>
                </a:lnTo>
                <a:cubicBezTo>
                  <a:pt x="409575" y="188703"/>
                  <a:pt x="372853" y="225425"/>
                  <a:pt x="327554" y="225425"/>
                </a:cubicBezTo>
                <a:lnTo>
                  <a:pt x="82021" y="225425"/>
                </a:lnTo>
                <a:cubicBezTo>
                  <a:pt x="36722" y="225425"/>
                  <a:pt x="0" y="188703"/>
                  <a:pt x="0" y="143404"/>
                </a:cubicBezTo>
                <a:lnTo>
                  <a:pt x="0" y="112712"/>
                </a:lnTo>
                <a:lnTo>
                  <a:pt x="0" y="8202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fld id="{97937C08-CA5A-7342-9299-C73E5CBD2779}" type="slidenum">
              <a:rPr lang="de-DE" sz="1000" b="1" i="0" smtClean="0">
                <a:solidFill>
                  <a:schemeClr val="accent1"/>
                </a:solidFill>
                <a:latin typeface="+mn-lt"/>
              </a:rPr>
              <a:pPr algn="ctr"/>
              <a:t>‹Nr.›</a:t>
            </a:fld>
            <a:endParaRPr lang="de-DE" sz="1000" b="1" i="0" dirty="0">
              <a:solidFill>
                <a:schemeClr val="accent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5506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  <p:sldLayoutId id="2147483783" r:id="rId12"/>
    <p:sldLayoutId id="2147483784" r:id="rId13"/>
    <p:sldLayoutId id="2147483785" r:id="rId14"/>
    <p:sldLayoutId id="2147483786" r:id="rId15"/>
    <p:sldLayoutId id="2147483787" r:id="rId16"/>
    <p:sldLayoutId id="2147483788" r:id="rId17"/>
    <p:sldLayoutId id="2147483789" r:id="rId18"/>
    <p:sldLayoutId id="2147483790" r:id="rId19"/>
    <p:sldLayoutId id="2147483791" r:id="rId20"/>
    <p:sldLayoutId id="2147483792" r:id="rId21"/>
    <p:sldLayoutId id="2147483793" r:id="rId22"/>
    <p:sldLayoutId id="2147483794" r:id="rId23"/>
    <p:sldLayoutId id="2147483795" r:id="rId24"/>
    <p:sldLayoutId id="2147483796" r:id="rId25"/>
    <p:sldLayoutId id="2147483797" r:id="rId26"/>
    <p:sldLayoutId id="2147483798" r:id="rId27"/>
    <p:sldLayoutId id="2147483799" r:id="rId28"/>
    <p:sldLayoutId id="2147483800" r:id="rId29"/>
    <p:sldLayoutId id="2147483801" r:id="rId30"/>
    <p:sldLayoutId id="2147483802" r:id="rId31"/>
    <p:sldLayoutId id="2147483803" r:id="rId32"/>
    <p:sldLayoutId id="2147483804" r:id="rId33"/>
    <p:sldLayoutId id="2147483805" r:id="rId34"/>
    <p:sldLayoutId id="2147483806" r:id="rId35"/>
    <p:sldLayoutId id="2147483807" r:id="rId36"/>
    <p:sldLayoutId id="2147483808" r:id="rId37"/>
    <p:sldLayoutId id="2147483809" r:id="rId38"/>
    <p:sldLayoutId id="2147483810" r:id="rId39"/>
    <p:sldLayoutId id="2147483811" r:id="rId40"/>
    <p:sldLayoutId id="2147483812" r:id="rId41"/>
    <p:sldLayoutId id="2147483813" r:id="rId42"/>
    <p:sldLayoutId id="2147483768" r:id="rId43"/>
    <p:sldLayoutId id="2147483769" r:id="rId44"/>
    <p:sldLayoutId id="2147483770" r:id="rId45"/>
    <p:sldLayoutId id="2147483662" r:id="rId46"/>
    <p:sldLayoutId id="2147483650" r:id="rId47"/>
    <p:sldLayoutId id="2147483666" r:id="rId48"/>
    <p:sldLayoutId id="2147483667" r:id="rId49"/>
    <p:sldLayoutId id="2147483702" r:id="rId50"/>
    <p:sldLayoutId id="2147483652" r:id="rId51"/>
    <p:sldLayoutId id="2147483673" r:id="rId52"/>
    <p:sldLayoutId id="2147483701" r:id="rId53"/>
    <p:sldLayoutId id="2147483704" r:id="rId54"/>
    <p:sldLayoutId id="2147483670" r:id="rId55"/>
    <p:sldLayoutId id="2147483669" r:id="rId56"/>
    <p:sldLayoutId id="2147483718" r:id="rId57"/>
    <p:sldLayoutId id="2147483671" r:id="rId58"/>
    <p:sldLayoutId id="2147483719" r:id="rId59"/>
    <p:sldLayoutId id="2147483672" r:id="rId60"/>
    <p:sldLayoutId id="2147483655" r:id="rId61"/>
    <p:sldLayoutId id="2147483674" r:id="rId62"/>
    <p:sldLayoutId id="2147483677" r:id="rId63"/>
    <p:sldLayoutId id="2147483713" r:id="rId64"/>
    <p:sldLayoutId id="2147483714" r:id="rId65"/>
    <p:sldLayoutId id="2147483678" r:id="rId66"/>
    <p:sldLayoutId id="2147483715" r:id="rId67"/>
    <p:sldLayoutId id="2147483716" r:id="rId68"/>
    <p:sldLayoutId id="2147483679" r:id="rId69"/>
    <p:sldLayoutId id="2147483680" r:id="rId70"/>
    <p:sldLayoutId id="2147483706" r:id="rId71"/>
    <p:sldLayoutId id="2147483707" r:id="rId72"/>
    <p:sldLayoutId id="2147483703" r:id="rId73"/>
    <p:sldLayoutId id="2147483681" r:id="rId74"/>
    <p:sldLayoutId id="2147483705" r:id="rId75"/>
    <p:sldLayoutId id="2147483683" r:id="rId76"/>
    <p:sldLayoutId id="2147483684" r:id="rId77"/>
    <p:sldLayoutId id="2147483692" r:id="rId78"/>
    <p:sldLayoutId id="2147483695" r:id="rId79"/>
    <p:sldLayoutId id="2147483710" r:id="rId80"/>
    <p:sldLayoutId id="2147483708" r:id="rId81"/>
    <p:sldLayoutId id="2147483696" r:id="rId82"/>
    <p:sldLayoutId id="2147483697" r:id="rId83"/>
    <p:sldLayoutId id="2147483709" r:id="rId84"/>
    <p:sldLayoutId id="2147483688" r:id="rId85"/>
    <p:sldLayoutId id="2147483717" r:id="rId86"/>
    <p:sldLayoutId id="2147483689" r:id="rId8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tx1"/>
        </a:buClr>
        <a:buFont typeface="Arial" panose="020B0604020202020204" pitchFamily="34" charset="0"/>
        <a:buNone/>
        <a:defRPr sz="1800" b="0" i="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52000" indent="-25200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04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b="0" i="0" kern="1200">
          <a:solidFill>
            <a:schemeClr val="accent1"/>
          </a:solidFill>
          <a:latin typeface="+mn-lt"/>
          <a:ea typeface="+mn-ea"/>
          <a:cs typeface="+mn-cs"/>
        </a:defRPr>
      </a:lvl3pPr>
      <a:lvl4pPr marL="252000" indent="-25200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Clr>
          <a:schemeClr val="accent1"/>
        </a:buClr>
        <a:buFont typeface="+mj-lt"/>
        <a:buAutoNum type="arabicPeriod"/>
        <a:defRPr sz="1800" b="0" i="0" kern="1200">
          <a:solidFill>
            <a:schemeClr val="accent1"/>
          </a:solidFill>
          <a:latin typeface="+mn-lt"/>
          <a:ea typeface="+mn-ea"/>
          <a:cs typeface="+mn-cs"/>
        </a:defRPr>
      </a:lvl4pPr>
      <a:lvl5pPr marL="504000" indent="-252000" algn="l" defTabSz="914400" rtl="0" eaLnBrk="1" latinLnBrk="0" hangingPunct="1">
        <a:lnSpc>
          <a:spcPct val="100000"/>
        </a:lnSpc>
        <a:spcBef>
          <a:spcPts val="0"/>
        </a:spcBef>
        <a:spcAft>
          <a:spcPts val="400"/>
        </a:spcAft>
        <a:buClr>
          <a:schemeClr val="accent1"/>
        </a:buClr>
        <a:buFont typeface="+mj-lt"/>
        <a:buAutoNum type="alphaLcPeriod"/>
        <a:defRPr sz="1800" b="0" i="0" kern="1200">
          <a:solidFill>
            <a:schemeClr val="accent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25">
          <p15:clr>
            <a:srgbClr val="F26B43"/>
          </p15:clr>
        </p15:guide>
        <p15:guide id="3" orient="horz" pos="3634">
          <p15:clr>
            <a:srgbClr val="F26B43"/>
          </p15:clr>
        </p15:guide>
        <p15:guide id="4" pos="3840">
          <p15:clr>
            <a:srgbClr val="F26B43"/>
          </p15:clr>
        </p15:guide>
        <p15:guide id="5" pos="6607">
          <p15:clr>
            <a:srgbClr val="F26B43"/>
          </p15:clr>
        </p15:guide>
        <p15:guide id="6" orient="horz" pos="232">
          <p15:clr>
            <a:srgbClr val="F26B43"/>
          </p15:clr>
        </p15:guide>
        <p15:guide id="7" pos="5745">
          <p15:clr>
            <a:srgbClr val="F26B43"/>
          </p15:clr>
        </p15:guide>
        <p15:guide id="9" orient="horz" pos="686">
          <p15:clr>
            <a:srgbClr val="F26B43"/>
          </p15:clr>
        </p15:guide>
        <p15:guide id="10" pos="1912">
          <p15:clr>
            <a:srgbClr val="F26B43"/>
          </p15:clr>
        </p15:guide>
        <p15:guide id="11" orient="horz" pos="1071" userDrawn="1">
          <p15:clr>
            <a:srgbClr val="F26B43"/>
          </p15:clr>
        </p15:guide>
        <p15:guide id="12" pos="735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Untertitel 8">
            <a:extLst>
              <a:ext uri="{FF2B5EF4-FFF2-40B4-BE49-F238E27FC236}">
                <a16:creationId xmlns:a16="http://schemas.microsoft.com/office/drawing/2014/main" id="{AAB53DDE-0C30-684E-1B76-2C46392DFD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4155" y="2241615"/>
            <a:ext cx="5716113" cy="2916793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de-DE" b="1" dirty="0">
                <a:solidFill>
                  <a:srgbClr val="0A1E49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„Einfallstor Pflege &amp; Co.: Höchstschaden bei der KKH“</a:t>
            </a:r>
            <a:br>
              <a:rPr lang="de-DE" sz="2000" b="1" dirty="0">
                <a:solidFill>
                  <a:srgbClr val="0A1E49"/>
                </a:solidFill>
              </a:rPr>
            </a:br>
            <a:endParaRPr lang="de-DE" sz="2000" b="1" dirty="0">
              <a:solidFill>
                <a:srgbClr val="0A1E49"/>
              </a:solidFill>
            </a:endParaRPr>
          </a:p>
          <a:p>
            <a:endParaRPr lang="de-DE" dirty="0">
              <a:latin typeface="Metropolis" panose="00000500000000000000" pitchFamily="50" charset="0"/>
            </a:endParaRP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1692BA46-C3E6-9FC1-A204-555B47127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265" y="718705"/>
            <a:ext cx="3939947" cy="1963016"/>
          </a:xfrm>
        </p:spPr>
        <p:txBody>
          <a:bodyPr/>
          <a:lstStyle/>
          <a:p>
            <a:r>
              <a:rPr lang="de-DE" dirty="0">
                <a:latin typeface="Metropolis" panose="00000500000000000000" pitchFamily="50" charset="0"/>
              </a:rPr>
              <a:t>Presse-konferenz</a:t>
            </a:r>
          </a:p>
        </p:txBody>
      </p:sp>
    </p:spTree>
    <p:extLst>
      <p:ext uri="{BB962C8B-B14F-4D97-AF65-F5344CB8AC3E}">
        <p14:creationId xmlns:p14="http://schemas.microsoft.com/office/powerpoint/2010/main" val="2013247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5383340-2DAB-3CE9-FCA8-907C60DF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 err="1">
                <a:solidFill>
                  <a:srgbClr val="0A1E49"/>
                </a:solidFill>
              </a:rPr>
              <a:t>Neufälle</a:t>
            </a:r>
            <a:r>
              <a:rPr lang="de-DE" sz="2800" b="1" dirty="0">
                <a:solidFill>
                  <a:srgbClr val="0A1E49"/>
                </a:solidFill>
              </a:rPr>
              <a:t> 2025 nach Bundesländern</a:t>
            </a:r>
            <a:br>
              <a:rPr lang="de-DE" sz="2800" b="1" dirty="0">
                <a:solidFill>
                  <a:srgbClr val="0A1E49"/>
                </a:solidFill>
              </a:rPr>
            </a:br>
            <a:endParaRPr lang="de-DE" dirty="0">
              <a:solidFill>
                <a:srgbClr val="0A1E49"/>
              </a:solidFill>
            </a:endParaRPr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EDC6D611-EAC0-3BDE-1842-14C5146B034C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341666671"/>
              </p:ext>
            </p:extLst>
          </p:nvPr>
        </p:nvGraphicFramePr>
        <p:xfrm>
          <a:off x="515938" y="1089024"/>
          <a:ext cx="11160125" cy="4679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A9BFA0F5-F10E-89A6-9830-361A38D2A294}"/>
              </a:ext>
            </a:extLst>
          </p:cNvPr>
          <p:cNvSpPr/>
          <p:nvPr/>
        </p:nvSpPr>
        <p:spPr>
          <a:xfrm>
            <a:off x="67112" y="58723"/>
            <a:ext cx="738231" cy="309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 err="1"/>
          </a:p>
        </p:txBody>
      </p:sp>
    </p:spTree>
    <p:extLst>
      <p:ext uri="{BB962C8B-B14F-4D97-AF65-F5344CB8AC3E}">
        <p14:creationId xmlns:p14="http://schemas.microsoft.com/office/powerpoint/2010/main" val="1129699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5383340-2DAB-3CE9-FCA8-907C60DFC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8300"/>
            <a:ext cx="11160123" cy="720725"/>
          </a:xfrm>
        </p:spPr>
        <p:txBody>
          <a:bodyPr/>
          <a:lstStyle/>
          <a:p>
            <a:r>
              <a:rPr lang="de-DE" sz="2800" b="1" dirty="0">
                <a:solidFill>
                  <a:srgbClr val="0A1E49"/>
                </a:solidFill>
              </a:rPr>
              <a:t>Top Leistungsbereiche nach Höhe der Schadenssumme </a:t>
            </a:r>
            <a:r>
              <a:rPr lang="de-DE" sz="2800" b="1" baseline="0" dirty="0">
                <a:solidFill>
                  <a:srgbClr val="0A1E49"/>
                </a:solidFill>
              </a:rPr>
              <a:t>2025</a:t>
            </a:r>
            <a:br>
              <a:rPr lang="de-DE" sz="2800" b="1" dirty="0">
                <a:solidFill>
                  <a:srgbClr val="0A1E49"/>
                </a:solidFill>
              </a:rPr>
            </a:br>
            <a:endParaRPr lang="de-DE" dirty="0">
              <a:solidFill>
                <a:srgbClr val="0A1E49"/>
              </a:solidFill>
            </a:endParaRPr>
          </a:p>
        </p:txBody>
      </p:sp>
      <p:graphicFrame>
        <p:nvGraphicFramePr>
          <p:cNvPr id="42" name="Inhaltsplatzhalter 41">
            <a:extLst>
              <a:ext uri="{FF2B5EF4-FFF2-40B4-BE49-F238E27FC236}">
                <a16:creationId xmlns:a16="http://schemas.microsoft.com/office/drawing/2014/main" id="{7BFF4204-C875-8850-A1CC-CEDFB4F2C5D5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135967189"/>
              </p:ext>
            </p:extLst>
          </p:nvPr>
        </p:nvGraphicFramePr>
        <p:xfrm>
          <a:off x="400050" y="1000125"/>
          <a:ext cx="11276011" cy="5076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F4EE0164-DE34-C225-C1E9-8B6AB5ED4FDC}"/>
              </a:ext>
            </a:extLst>
          </p:cNvPr>
          <p:cNvSpPr/>
          <p:nvPr/>
        </p:nvSpPr>
        <p:spPr>
          <a:xfrm>
            <a:off x="67112" y="58723"/>
            <a:ext cx="738231" cy="309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 err="1"/>
          </a:p>
        </p:txBody>
      </p:sp>
      <p:sp>
        <p:nvSpPr>
          <p:cNvPr id="4" name="Textfeld 1">
            <a:extLst>
              <a:ext uri="{FF2B5EF4-FFF2-40B4-BE49-F238E27FC236}">
                <a16:creationId xmlns:a16="http://schemas.microsoft.com/office/drawing/2014/main" id="{183A8EBA-1161-53D9-89E8-3FB342377D3C}"/>
              </a:ext>
            </a:extLst>
          </p:cNvPr>
          <p:cNvSpPr txBox="1"/>
          <p:nvPr/>
        </p:nvSpPr>
        <p:spPr>
          <a:xfrm>
            <a:off x="8696739" y="4234253"/>
            <a:ext cx="2789949" cy="133607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lvl="0" algn="l">
              <a:defRPr/>
            </a:pPr>
            <a:r>
              <a:rPr lang="de-DE" sz="1200" dirty="0">
                <a:solidFill>
                  <a:srgbClr val="0A1E49"/>
                </a:solidFill>
                <a:effectLst/>
              </a:rPr>
              <a:t>Basis</a:t>
            </a:r>
            <a:r>
              <a:rPr lang="de-DE" sz="1200" baseline="0" dirty="0">
                <a:solidFill>
                  <a:srgbClr val="0A1E49"/>
                </a:solidFill>
                <a:effectLst/>
              </a:rPr>
              <a:t>: </a:t>
            </a:r>
            <a:r>
              <a:rPr lang="de-DE" sz="1200" dirty="0">
                <a:solidFill>
                  <a:srgbClr val="0A1E49"/>
                </a:solidFill>
              </a:rPr>
              <a:t>Ein </a:t>
            </a:r>
            <a:r>
              <a:rPr lang="de-DE" sz="1200" baseline="0" dirty="0">
                <a:solidFill>
                  <a:srgbClr val="0A1E49"/>
                </a:solidFill>
                <a:effectLst/>
              </a:rPr>
              <a:t>Gesamtschaden von 2.645.541</a:t>
            </a:r>
            <a:r>
              <a:rPr lang="de-DE" sz="1200" dirty="0">
                <a:solidFill>
                  <a:srgbClr val="0A1E49"/>
                </a:solidFill>
              </a:rPr>
              <a:t> </a:t>
            </a:r>
            <a:r>
              <a:rPr lang="de-DE" sz="1200" baseline="0" dirty="0">
                <a:solidFill>
                  <a:srgbClr val="0A1E49"/>
                </a:solidFill>
                <a:effectLst/>
              </a:rPr>
              <a:t>€ </a:t>
            </a:r>
            <a:r>
              <a:rPr lang="de-DE" sz="1200" dirty="0">
                <a:solidFill>
                  <a:srgbClr val="0A1E49"/>
                </a:solidFill>
                <a:effectLst/>
              </a:rPr>
              <a:t>in 2025. Der Übersicht halber sind nur die Schäden ab einem fünfstelligen Betrag aufgeführt.</a:t>
            </a:r>
            <a:endParaRPr lang="de-DE" sz="1200" dirty="0">
              <a:solidFill>
                <a:srgbClr val="0A1E4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65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5166B5E-3999-39F4-DBD0-068042B2D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9" y="368300"/>
            <a:ext cx="10895272" cy="720725"/>
          </a:xfrm>
        </p:spPr>
        <p:txBody>
          <a:bodyPr/>
          <a:lstStyle/>
          <a:p>
            <a:r>
              <a:rPr lang="de-DE" dirty="0">
                <a:solidFill>
                  <a:srgbClr val="0A1E49"/>
                </a:solidFill>
              </a:rPr>
              <a:t>Top Leistungsbereiche nach Zahl der Tatverdächtigen 2025</a:t>
            </a:r>
          </a:p>
        </p:txBody>
      </p:sp>
      <p:graphicFrame>
        <p:nvGraphicFramePr>
          <p:cNvPr id="16" name="Inhaltsplatzhalter 15">
            <a:extLst>
              <a:ext uri="{FF2B5EF4-FFF2-40B4-BE49-F238E27FC236}">
                <a16:creationId xmlns:a16="http://schemas.microsoft.com/office/drawing/2014/main" id="{0EDFCBB7-CF81-E430-FFDB-0EDC8DCBCC49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4188667089"/>
              </p:ext>
            </p:extLst>
          </p:nvPr>
        </p:nvGraphicFramePr>
        <p:xfrm>
          <a:off x="268027" y="952500"/>
          <a:ext cx="11408034" cy="499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hteck 3">
            <a:extLst>
              <a:ext uri="{FF2B5EF4-FFF2-40B4-BE49-F238E27FC236}">
                <a16:creationId xmlns:a16="http://schemas.microsoft.com/office/drawing/2014/main" id="{4130D046-CCD7-99CF-4572-57F69BB38F76}"/>
              </a:ext>
            </a:extLst>
          </p:cNvPr>
          <p:cNvSpPr/>
          <p:nvPr/>
        </p:nvSpPr>
        <p:spPr>
          <a:xfrm>
            <a:off x="67112" y="58723"/>
            <a:ext cx="738231" cy="309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 err="1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387A6E7-B731-9FA0-88B2-AEB277737D5F}"/>
              </a:ext>
            </a:extLst>
          </p:cNvPr>
          <p:cNvSpPr txBox="1"/>
          <p:nvPr/>
        </p:nvSpPr>
        <p:spPr>
          <a:xfrm>
            <a:off x="7982035" y="4454043"/>
            <a:ext cx="3591424" cy="100429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dirty="0">
                <a:solidFill>
                  <a:srgbClr val="0A1E49"/>
                </a:solidFill>
                <a:effectLst/>
                <a:latin typeface="+mn-lt"/>
                <a:ea typeface="+mn-ea"/>
                <a:cs typeface="+mn-cs"/>
              </a:rPr>
              <a:t>Basis</a:t>
            </a:r>
            <a:r>
              <a:rPr lang="de-DE" sz="1200" baseline="0" dirty="0">
                <a:solidFill>
                  <a:srgbClr val="0A1E49"/>
                </a:solidFill>
                <a:effectLst/>
                <a:latin typeface="+mn-lt"/>
                <a:ea typeface="+mn-ea"/>
                <a:cs typeface="+mn-cs"/>
              </a:rPr>
              <a:t>: 570 Tatverdächtige in </a:t>
            </a:r>
            <a:r>
              <a:rPr lang="de-DE" sz="1200" dirty="0">
                <a:solidFill>
                  <a:srgbClr val="0A1E49"/>
                </a:solidFill>
              </a:rPr>
              <a:t>605</a:t>
            </a:r>
            <a:r>
              <a:rPr lang="de-DE" sz="1200" baseline="0" dirty="0">
                <a:solidFill>
                  <a:srgbClr val="0A1E49"/>
                </a:solidFill>
                <a:effectLst/>
                <a:latin typeface="+mn-lt"/>
                <a:ea typeface="+mn-ea"/>
                <a:cs typeface="+mn-cs"/>
              </a:rPr>
              <a:t> Fällen 2025. Der Übersicht halber sind nur Bereiche </a:t>
            </a:r>
            <a:r>
              <a:rPr lang="de-DE" sz="1200" dirty="0">
                <a:solidFill>
                  <a:srgbClr val="0A1E49"/>
                </a:solidFill>
              </a:rPr>
              <a:t>ab einer zweistelligen Zahl an </a:t>
            </a:r>
            <a:r>
              <a:rPr lang="de-DE" sz="1200" baseline="0" dirty="0">
                <a:solidFill>
                  <a:srgbClr val="0A1E49"/>
                </a:solidFill>
                <a:effectLst/>
                <a:latin typeface="+mn-lt"/>
                <a:ea typeface="+mn-ea"/>
                <a:cs typeface="+mn-cs"/>
              </a:rPr>
              <a:t>Tatverdächtigen angeführt. </a:t>
            </a:r>
            <a:endParaRPr lang="de-DE" sz="1200" dirty="0">
              <a:solidFill>
                <a:srgbClr val="0A1E4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366606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5383340-2DAB-3CE9-FCA8-907C60DF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dirty="0">
                <a:solidFill>
                  <a:srgbClr val="0A1E49"/>
                </a:solidFill>
              </a:rPr>
              <a:t>Top Anfangsverdachte 202</a:t>
            </a:r>
            <a:r>
              <a:rPr lang="de-DE" dirty="0">
                <a:solidFill>
                  <a:srgbClr val="0A1E49"/>
                </a:solidFill>
              </a:rPr>
              <a:t>5</a:t>
            </a:r>
            <a:br>
              <a:rPr lang="de-DE" sz="2800" b="1" dirty="0">
                <a:solidFill>
                  <a:srgbClr val="0A1E49"/>
                </a:solidFill>
              </a:rPr>
            </a:br>
            <a:endParaRPr lang="de-DE" dirty="0">
              <a:solidFill>
                <a:srgbClr val="0A1E49"/>
              </a:solidFill>
            </a:endParaRPr>
          </a:p>
        </p:txBody>
      </p:sp>
      <p:graphicFrame>
        <p:nvGraphicFramePr>
          <p:cNvPr id="18" name="Inhaltsplatzhalter 17">
            <a:extLst>
              <a:ext uri="{FF2B5EF4-FFF2-40B4-BE49-F238E27FC236}">
                <a16:creationId xmlns:a16="http://schemas.microsoft.com/office/drawing/2014/main" id="{AD509479-097B-D9A8-ACF5-D9199C20EDC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404631757"/>
              </p:ext>
            </p:extLst>
          </p:nvPr>
        </p:nvGraphicFramePr>
        <p:xfrm>
          <a:off x="515939" y="677877"/>
          <a:ext cx="11160122" cy="5091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6C6E1FBA-B15A-1861-3A58-5E88A1CD8324}"/>
              </a:ext>
            </a:extLst>
          </p:cNvPr>
          <p:cNvSpPr/>
          <p:nvPr/>
        </p:nvSpPr>
        <p:spPr>
          <a:xfrm>
            <a:off x="67112" y="58723"/>
            <a:ext cx="738231" cy="309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 err="1"/>
          </a:p>
        </p:txBody>
      </p:sp>
    </p:spTree>
    <p:extLst>
      <p:ext uri="{BB962C8B-B14F-4D97-AF65-F5344CB8AC3E}">
        <p14:creationId xmlns:p14="http://schemas.microsoft.com/office/powerpoint/2010/main" val="2532532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5383340-2DAB-3CE9-FCA8-907C60DF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i="1" dirty="0">
                <a:solidFill>
                  <a:srgbClr val="0A1E49"/>
                </a:solidFill>
              </a:rPr>
              <a:t>Umfrage: </a:t>
            </a:r>
            <a:r>
              <a:rPr lang="de-DE" sz="2800" b="1" dirty="0">
                <a:solidFill>
                  <a:srgbClr val="0A1E49"/>
                </a:solidFill>
              </a:rPr>
              <a:t>Anfälligkeit des deutschen</a:t>
            </a:r>
            <a:br>
              <a:rPr lang="de-DE" dirty="0">
                <a:solidFill>
                  <a:srgbClr val="0A1E49"/>
                </a:solidFill>
              </a:rPr>
            </a:br>
            <a:r>
              <a:rPr lang="de-DE" dirty="0">
                <a:solidFill>
                  <a:srgbClr val="0A1E49"/>
                </a:solidFill>
              </a:rPr>
              <a:t>Gesundheitssystems für Betrugsdelikte</a:t>
            </a:r>
            <a:br>
              <a:rPr lang="de-DE" sz="2800" b="1" dirty="0">
                <a:solidFill>
                  <a:srgbClr val="0A1E49"/>
                </a:solidFill>
              </a:rPr>
            </a:br>
            <a:endParaRPr lang="de-DE" dirty="0">
              <a:solidFill>
                <a:srgbClr val="0A1E49"/>
              </a:solidFill>
            </a:endParaRPr>
          </a:p>
        </p:txBody>
      </p:sp>
      <p:graphicFrame>
        <p:nvGraphicFramePr>
          <p:cNvPr id="18" name="Inhaltsplatzhalter 17">
            <a:extLst>
              <a:ext uri="{FF2B5EF4-FFF2-40B4-BE49-F238E27FC236}">
                <a16:creationId xmlns:a16="http://schemas.microsoft.com/office/drawing/2014/main" id="{AD509479-097B-D9A8-ACF5-D9199C20EDC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438732516"/>
              </p:ext>
            </p:extLst>
          </p:nvPr>
        </p:nvGraphicFramePr>
        <p:xfrm>
          <a:off x="515939" y="1273581"/>
          <a:ext cx="11160124" cy="449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6C6E1FBA-B15A-1861-3A58-5E88A1CD8324}"/>
              </a:ext>
            </a:extLst>
          </p:cNvPr>
          <p:cNvSpPr/>
          <p:nvPr/>
        </p:nvSpPr>
        <p:spPr>
          <a:xfrm>
            <a:off x="67112" y="58723"/>
            <a:ext cx="738231" cy="309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 err="1"/>
          </a:p>
        </p:txBody>
      </p:sp>
    </p:spTree>
    <p:extLst>
      <p:ext uri="{BB962C8B-B14F-4D97-AF65-F5344CB8AC3E}">
        <p14:creationId xmlns:p14="http://schemas.microsoft.com/office/powerpoint/2010/main" val="431711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5383340-2DAB-3CE9-FCA8-907C60DFC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i="1" dirty="0">
                <a:solidFill>
                  <a:srgbClr val="0A1E49"/>
                </a:solidFill>
              </a:rPr>
              <a:t>Umfrage: </a:t>
            </a:r>
            <a:r>
              <a:rPr lang="de-DE" sz="2800" b="1" dirty="0">
                <a:solidFill>
                  <a:srgbClr val="0A1E49"/>
                </a:solidFill>
              </a:rPr>
              <a:t>Betrugserlebnisse im persönlichen Umfeld</a:t>
            </a:r>
            <a:endParaRPr lang="de-DE" dirty="0">
              <a:solidFill>
                <a:srgbClr val="0A1E49"/>
              </a:solidFill>
            </a:endParaRPr>
          </a:p>
        </p:txBody>
      </p:sp>
      <p:graphicFrame>
        <p:nvGraphicFramePr>
          <p:cNvPr id="18" name="Inhaltsplatzhalter 17">
            <a:extLst>
              <a:ext uri="{FF2B5EF4-FFF2-40B4-BE49-F238E27FC236}">
                <a16:creationId xmlns:a16="http://schemas.microsoft.com/office/drawing/2014/main" id="{AD509479-097B-D9A8-ACF5-D9199C20EDC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385648601"/>
              </p:ext>
            </p:extLst>
          </p:nvPr>
        </p:nvGraphicFramePr>
        <p:xfrm>
          <a:off x="515939" y="794328"/>
          <a:ext cx="11306606" cy="5555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6C6E1FBA-B15A-1861-3A58-5E88A1CD8324}"/>
              </a:ext>
            </a:extLst>
          </p:cNvPr>
          <p:cNvSpPr/>
          <p:nvPr/>
        </p:nvSpPr>
        <p:spPr>
          <a:xfrm>
            <a:off x="67112" y="58723"/>
            <a:ext cx="738231" cy="309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 err="1"/>
          </a:p>
        </p:txBody>
      </p:sp>
    </p:spTree>
    <p:extLst>
      <p:ext uri="{BB962C8B-B14F-4D97-AF65-F5344CB8AC3E}">
        <p14:creationId xmlns:p14="http://schemas.microsoft.com/office/powerpoint/2010/main" val="4107730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78E33-1BE8-6C4F-674F-F0A2E6813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136EF1C-B1C1-F7A4-F883-07FA2B8E2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2800" b="1" i="1" dirty="0">
                <a:solidFill>
                  <a:srgbClr val="0A1E49"/>
                </a:solidFill>
              </a:rPr>
              <a:t>Umfrage: </a:t>
            </a:r>
            <a:r>
              <a:rPr lang="de-DE" sz="2800" b="1" dirty="0">
                <a:solidFill>
                  <a:srgbClr val="0A1E49"/>
                </a:solidFill>
              </a:rPr>
              <a:t>Kenntnis über Möglichkeit, </a:t>
            </a:r>
            <a:br>
              <a:rPr lang="de-DE" sz="2800" b="1" dirty="0">
                <a:solidFill>
                  <a:srgbClr val="0A1E49"/>
                </a:solidFill>
              </a:rPr>
            </a:br>
            <a:r>
              <a:rPr lang="de-DE" sz="2800" b="1" dirty="0">
                <a:solidFill>
                  <a:srgbClr val="0A1E49"/>
                </a:solidFill>
              </a:rPr>
              <a:t>Betrug anonym zu melden</a:t>
            </a:r>
            <a:endParaRPr lang="de-DE" dirty="0">
              <a:solidFill>
                <a:srgbClr val="0A1E49"/>
              </a:solidFill>
            </a:endParaRPr>
          </a:p>
        </p:txBody>
      </p:sp>
      <p:graphicFrame>
        <p:nvGraphicFramePr>
          <p:cNvPr id="18" name="Inhaltsplatzhalter 17">
            <a:extLst>
              <a:ext uri="{FF2B5EF4-FFF2-40B4-BE49-F238E27FC236}">
                <a16:creationId xmlns:a16="http://schemas.microsoft.com/office/drawing/2014/main" id="{1B859F46-9C8C-A413-2B13-72053B4968C3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1593806650"/>
              </p:ext>
            </p:extLst>
          </p:nvPr>
        </p:nvGraphicFramePr>
        <p:xfrm>
          <a:off x="515938" y="1273581"/>
          <a:ext cx="11160124" cy="4495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hteck 1">
            <a:extLst>
              <a:ext uri="{FF2B5EF4-FFF2-40B4-BE49-F238E27FC236}">
                <a16:creationId xmlns:a16="http://schemas.microsoft.com/office/drawing/2014/main" id="{8D41AB66-1447-1087-120B-67906EDC5FEE}"/>
              </a:ext>
            </a:extLst>
          </p:cNvPr>
          <p:cNvSpPr/>
          <p:nvPr/>
        </p:nvSpPr>
        <p:spPr>
          <a:xfrm>
            <a:off x="67112" y="58723"/>
            <a:ext cx="738231" cy="3095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e-DE" sz="1500" b="1" dirty="0" err="1"/>
          </a:p>
        </p:txBody>
      </p:sp>
    </p:spTree>
    <p:extLst>
      <p:ext uri="{BB962C8B-B14F-4D97-AF65-F5344CB8AC3E}">
        <p14:creationId xmlns:p14="http://schemas.microsoft.com/office/powerpoint/2010/main" val="1449711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6078892"/>
      </p:ext>
    </p:extLst>
  </p:cSld>
  <p:clrMapOvr>
    <a:masterClrMapping/>
  </p:clrMapOvr>
</p:sld>
</file>

<file path=ppt/theme/theme1.xml><?xml version="1.0" encoding="utf-8"?>
<a:theme xmlns:a="http://schemas.openxmlformats.org/drawingml/2006/main" name="Vorlage MS Office_KKH Farben">
  <a:themeElements>
    <a:clrScheme name="KKH Farben">
      <a:dk1>
        <a:srgbClr val="000000"/>
      </a:dk1>
      <a:lt1>
        <a:srgbClr val="FFFFFF"/>
      </a:lt1>
      <a:dk2>
        <a:srgbClr val="6C7990"/>
      </a:dk2>
      <a:lt2>
        <a:srgbClr val="FFFFFF"/>
      </a:lt2>
      <a:accent1>
        <a:srgbClr val="0A1E49"/>
      </a:accent1>
      <a:accent2>
        <a:srgbClr val="FFA091"/>
      </a:accent2>
      <a:accent3>
        <a:srgbClr val="CAE8F3"/>
      </a:accent3>
      <a:accent4>
        <a:srgbClr val="FEEDCB"/>
      </a:accent4>
      <a:accent5>
        <a:srgbClr val="BBDFC5"/>
      </a:accent5>
      <a:accent6>
        <a:srgbClr val="00A984"/>
      </a:accent6>
      <a:hlink>
        <a:srgbClr val="0A1E49"/>
      </a:hlink>
      <a:folHlink>
        <a:srgbClr val="0A1E49"/>
      </a:folHlink>
    </a:clrScheme>
    <a:fontScheme name="Benutzerdefiniert 1">
      <a:majorFont>
        <a:latin typeface="Metropolis"/>
        <a:ea typeface=""/>
        <a:cs typeface=""/>
      </a:majorFont>
      <a:minorFont>
        <a:latin typeface="Metropol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5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  <a:extraClrSchemeLst/>
  <a:custClrLst>
    <a:custClr name="Dunkelblau">
      <a:srgbClr val="0A1E49"/>
    </a:custClr>
    <a:custClr name="Koralle">
      <a:srgbClr val="FFA091"/>
    </a:custClr>
    <a:custClr name="Hellblau">
      <a:srgbClr val="CAE8F3"/>
    </a:custClr>
    <a:custClr name="Beige">
      <a:srgbClr val="FEEDCB"/>
    </a:custClr>
    <a:custClr name="Grün">
      <a:srgbClr val="BBDFC5"/>
    </a:custClr>
    <a:custClr name="Grün">
      <a:srgbClr val="00A883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Dunkelblau 80%">
      <a:srgbClr val="3B4B6D"/>
    </a:custClr>
    <a:custClr name="Koralle 80%">
      <a:srgbClr val="FFB3A7"/>
    </a:custClr>
    <a:custClr name="Hellblau 80%">
      <a:srgbClr val="D4ECF5"/>
    </a:custClr>
    <a:custClr name="Beige 80%">
      <a:srgbClr val="FEF1D5"/>
    </a:custClr>
    <a:custClr name="Grün 80%">
      <a:srgbClr val="C9E5D1"/>
    </a:custClr>
    <a:custClr name="Gelb">
      <a:srgbClr val="FFCF53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Dunkelblau 60%">
      <a:srgbClr val="6C7892"/>
    </a:custClr>
    <a:custClr name="Koralle 60%">
      <a:srgbClr val="FFC6BD"/>
    </a:custClr>
    <a:custClr name="Hellblau 60%">
      <a:srgbClr val="DFF1F8"/>
    </a:custClr>
    <a:custClr name="Beige 60%">
      <a:srgbClr val="FEF4E0"/>
    </a:custClr>
    <a:custClr name="Grün 60%">
      <a:srgbClr val="D6ECDC"/>
    </a:custClr>
    <a:custClr name="Rot">
      <a:srgbClr val="EB5E5E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Dunkelblau 40%">
      <a:srgbClr val="9DA5B6"/>
    </a:custClr>
    <a:custClr name="Koralle 40%">
      <a:srgbClr val="FFD9D3"/>
    </a:custClr>
    <a:custClr name="Hellblau 40%">
      <a:srgbClr val="EAF6FA"/>
    </a:custClr>
    <a:custClr name="Beige 40%">
      <a:srgbClr val="FFF8EA"/>
    </a:custClr>
    <a:custClr name="Grün 40%">
      <a:srgbClr val="E4F2E8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  <a:custClr name="Weiß">
      <a:srgbClr val="FFFFFF"/>
    </a:custClr>
  </a:custClrLst>
  <a:extLst>
    <a:ext uri="{05A4C25C-085E-4340-85A3-A5531E510DB2}">
      <thm15:themeFamily xmlns:thm15="http://schemas.microsoft.com/office/thememl/2012/main" name="KKH Masterpräsentation.potm" id="{D38706C4-D84E-484B-A5CF-644D8AABC525}" vid="{96879FA5-1C23-48C4-9EC8-01B413C4FEC0}"/>
    </a:ext>
  </a:extLst>
</a:theme>
</file>

<file path=ppt/theme/theme2.xml><?xml version="1.0" encoding="utf-8"?>
<a:theme xmlns:a="http://schemas.openxmlformats.org/drawingml/2006/main" name="Office">
  <a:themeElements>
    <a:clrScheme name="KKH neu">
      <a:dk1>
        <a:srgbClr val="000000"/>
      </a:dk1>
      <a:lt1>
        <a:srgbClr val="FFFFFF"/>
      </a:lt1>
      <a:dk2>
        <a:srgbClr val="6C7990"/>
      </a:dk2>
      <a:lt2>
        <a:srgbClr val="FFFFFF"/>
      </a:lt2>
      <a:accent1>
        <a:srgbClr val="0A1E49"/>
      </a:accent1>
      <a:accent2>
        <a:srgbClr val="FFA091"/>
      </a:accent2>
      <a:accent3>
        <a:srgbClr val="C9E8F3"/>
      </a:accent3>
      <a:accent4>
        <a:srgbClr val="FEECCB"/>
      </a:accent4>
      <a:accent5>
        <a:srgbClr val="BADEC4"/>
      </a:accent5>
      <a:accent6>
        <a:srgbClr val="00A883"/>
      </a:accent6>
      <a:hlink>
        <a:srgbClr val="0A1E49"/>
      </a:hlink>
      <a:folHlink>
        <a:srgbClr val="0A1E4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5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KKH neu">
      <a:dk1>
        <a:srgbClr val="000000"/>
      </a:dk1>
      <a:lt1>
        <a:srgbClr val="FFFFFF"/>
      </a:lt1>
      <a:dk2>
        <a:srgbClr val="6C7990"/>
      </a:dk2>
      <a:lt2>
        <a:srgbClr val="FFFFFF"/>
      </a:lt2>
      <a:accent1>
        <a:srgbClr val="0A1E49"/>
      </a:accent1>
      <a:accent2>
        <a:srgbClr val="FFA091"/>
      </a:accent2>
      <a:accent3>
        <a:srgbClr val="C9E8F3"/>
      </a:accent3>
      <a:accent4>
        <a:srgbClr val="FEECCB"/>
      </a:accent4>
      <a:accent5>
        <a:srgbClr val="BADEC4"/>
      </a:accent5>
      <a:accent6>
        <a:srgbClr val="00A883"/>
      </a:accent6>
      <a:hlink>
        <a:srgbClr val="0A1E49"/>
      </a:hlink>
      <a:folHlink>
        <a:srgbClr val="0A1E4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500" b="1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6cf2fe-e121-4b00-9b72-3dfb4be87d22" xsi:nil="true"/>
    <lcf76f155ced4ddcb4097134ff3c332f xmlns="609762fa-c7bf-42f5-b0e4-1941cf0c676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4C59657A3CB1C428E23ADF6A281EA40" ma:contentTypeVersion="16" ma:contentTypeDescription="Ein neues Dokument erstellen." ma:contentTypeScope="" ma:versionID="46f14b9efdd6ed26c1303d0bac75acad">
  <xsd:schema xmlns:xsd="http://www.w3.org/2001/XMLSchema" xmlns:xs="http://www.w3.org/2001/XMLSchema" xmlns:p="http://schemas.microsoft.com/office/2006/metadata/properties" xmlns:ns2="609762fa-c7bf-42f5-b0e4-1941cf0c6767" xmlns:ns3="ef6cf2fe-e121-4b00-9b72-3dfb4be87d22" targetNamespace="http://schemas.microsoft.com/office/2006/metadata/properties" ma:root="true" ma:fieldsID="7830aa51a90dbb33002e492da0ecf86f" ns2:_="" ns3:_="">
    <xsd:import namespace="609762fa-c7bf-42f5-b0e4-1941cf0c6767"/>
    <xsd:import namespace="ef6cf2fe-e121-4b00-9b72-3dfb4be87d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9762fa-c7bf-42f5-b0e4-1941cf0c67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00288835-0ea7-4248-aa1b-d67560faf8d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6cf2fe-e121-4b00-9b72-3dfb4be87d22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70b1caeb-f353-44d4-9a14-ae4330059ff8}" ma:internalName="TaxCatchAll" ma:showField="CatchAllData" ma:web="ef6cf2fe-e121-4b00-9b72-3dfb4be87d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CDB98B-51F7-4177-A8DF-26FB8ECBE4F9}">
  <ds:schemaRefs>
    <ds:schemaRef ds:uri="http://schemas.microsoft.com/office/2006/metadata/properties"/>
    <ds:schemaRef ds:uri="http://schemas.microsoft.com/office/infopath/2007/PartnerControls"/>
    <ds:schemaRef ds:uri="ef6cf2fe-e121-4b00-9b72-3dfb4be87d22"/>
    <ds:schemaRef ds:uri="609762fa-c7bf-42f5-b0e4-1941cf0c6767"/>
  </ds:schemaRefs>
</ds:datastoreItem>
</file>

<file path=customXml/itemProps2.xml><?xml version="1.0" encoding="utf-8"?>
<ds:datastoreItem xmlns:ds="http://schemas.openxmlformats.org/officeDocument/2006/customXml" ds:itemID="{5D2EF067-7B63-4903-86D2-2E0B5A31E0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F178A1-5D4A-4389-88D8-EAF1BC1E53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9762fa-c7bf-42f5-b0e4-1941cf0c6767"/>
    <ds:schemaRef ds:uri="ef6cf2fe-e121-4b00-9b72-3dfb4be87d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KKH Masterpräsentation</Template>
  <TotalTime>0</TotalTime>
  <Words>352</Words>
  <Application>Microsoft Office PowerPoint</Application>
  <PresentationFormat>Breitbild</PresentationFormat>
  <Paragraphs>22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Metropolis</vt:lpstr>
      <vt:lpstr>Proxima Nova</vt:lpstr>
      <vt:lpstr>Times New Roman</vt:lpstr>
      <vt:lpstr>Vorlage MS Office_KKH Farben</vt:lpstr>
      <vt:lpstr>Presse-konferenz</vt:lpstr>
      <vt:lpstr>Neufälle 2025 nach Bundesländern </vt:lpstr>
      <vt:lpstr>Top Leistungsbereiche nach Höhe der Schadenssumme 2025 </vt:lpstr>
      <vt:lpstr>Top Leistungsbereiche nach Zahl der Tatverdächtigen 2025</vt:lpstr>
      <vt:lpstr>Top Anfangsverdachte 2025 </vt:lpstr>
      <vt:lpstr>Umfrage: Anfälligkeit des deutschen Gesundheitssystems für Betrugsdelikte </vt:lpstr>
      <vt:lpstr>Umfrage: Betrugserlebnisse im persönlichen Umfeld</vt:lpstr>
      <vt:lpstr>Umfrage: Kenntnis über Möglichkeit,  Betrug anonym zu melden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 10 Bereiche nach Höhe der Schadenssumme 2023</dc:title>
  <dc:creator>Prigge, Bettina</dc:creator>
  <cp:lastModifiedBy>Prigge, Dr. Bettina</cp:lastModifiedBy>
  <cp:revision>37</cp:revision>
  <cp:lastPrinted>2024-05-14T09:11:56Z</cp:lastPrinted>
  <dcterms:created xsi:type="dcterms:W3CDTF">2024-04-29T12:20:29Z</dcterms:created>
  <dcterms:modified xsi:type="dcterms:W3CDTF">2026-09-26T15:36:44Z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0x01010064C59657A3CB1C428E23ADF6A281EA40</vt:lpwstr>
  </property>
  <property fmtid="{D5CDD505-2E9C-101B-9397-08002B2CF9AE}" pid="3" name="MediaServiceImageTags">
    <vt:lpwstr/>
  </property>
</Properties>
</file>